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Lst>
  <p:sldSz cy="5143500" cx="9144000"/>
  <p:notesSz cx="6858000" cy="9144000"/>
  <p:embeddedFontLst>
    <p:embeddedFont>
      <p:font typeface="Roboto"/>
      <p:regular r:id="rId30"/>
      <p:bold r:id="rId31"/>
      <p:italic r:id="rId32"/>
      <p:boldItalic r:id="rId33"/>
    </p:embeddedFont>
    <p:embeddedFont>
      <p:font typeface="Special Elite"/>
      <p:regular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Roboto-bold.fntdata"/><Relationship Id="rId30" Type="http://schemas.openxmlformats.org/officeDocument/2006/relationships/font" Target="fonts/Roboto-regular.fntdata"/><Relationship Id="rId11" Type="http://schemas.openxmlformats.org/officeDocument/2006/relationships/slide" Target="slides/slide6.xml"/><Relationship Id="rId33" Type="http://schemas.openxmlformats.org/officeDocument/2006/relationships/font" Target="fonts/Roboto-boldItalic.fntdata"/><Relationship Id="rId10" Type="http://schemas.openxmlformats.org/officeDocument/2006/relationships/slide" Target="slides/slide5.xml"/><Relationship Id="rId32" Type="http://schemas.openxmlformats.org/officeDocument/2006/relationships/font" Target="fonts/Roboto-italic.fntdata"/><Relationship Id="rId13" Type="http://schemas.openxmlformats.org/officeDocument/2006/relationships/slide" Target="slides/slide8.xml"/><Relationship Id="rId12" Type="http://schemas.openxmlformats.org/officeDocument/2006/relationships/slide" Target="slides/slide7.xml"/><Relationship Id="rId34" Type="http://schemas.openxmlformats.org/officeDocument/2006/relationships/font" Target="fonts/SpecialElite-regular.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Xelhua" TargetMode="External"/><Relationship Id="rId3" Type="http://schemas.openxmlformats.org/officeDocument/2006/relationships/hyperlink" Target="https://en.wikipedia.org/wiki/Tenoch" TargetMode="External"/><Relationship Id="rId4" Type="http://schemas.openxmlformats.org/officeDocument/2006/relationships/hyperlink" Target="https://en.wikipedia.org/wiki/Ulmecatl" TargetMode="External"/><Relationship Id="rId5" Type="http://schemas.openxmlformats.org/officeDocument/2006/relationships/hyperlink" Target="https://en.wikipedia.org/wiki/Xicalancatl" TargetMode="External"/><Relationship Id="rId6" Type="http://schemas.openxmlformats.org/officeDocument/2006/relationships/hyperlink" Target="https://en.wikipedia.org/wiki/Mixtecatl" TargetMode="External"/><Relationship Id="rId7" Type="http://schemas.openxmlformats.org/officeDocument/2006/relationships/hyperlink" Target="https://en.wikipedia.org/wiki/Otomitl"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13de5d45116_0_3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13de5d45116_0_3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13de5d45116_0_3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13de5d45116_0_3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13e22489ca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13e22489ca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13e09546d12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13e09546d12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900">
                <a:solidFill>
                  <a:schemeClr val="dk1"/>
                </a:solidFill>
              </a:rPr>
              <a:t>Goliath’s large stature also makes sense—he was likely a “son of Anak,” a clan of very large people known as Anakims. When Israel defeated them, “none of the Anakim were left in the land of the children of Israel; they remained only in Gaza, in Gath, and in Ashdod” (Joshua 11:22). Goliath’s height is given as six “cubits” and a “span.” A cubit generally refers to a length of about 18 inches, and a span is half a cubit. This places Goliath and presumably his relatives in the range of around nine to ten feet tall. Goliath was possibly a larger giant, since he was a champion warrior.</a:t>
            </a:r>
            <a:endParaRPr sz="900">
              <a:solidFill>
                <a:schemeClr val="dk1"/>
              </a:solidFill>
            </a:endParaRPr>
          </a:p>
          <a:p>
            <a:pPr indent="0" lvl="0" marL="0" rtl="0" algn="l">
              <a:spcBef>
                <a:spcPts val="0"/>
              </a:spcBef>
              <a:spcAft>
                <a:spcPts val="0"/>
              </a:spcAft>
              <a:buClr>
                <a:schemeClr val="dk1"/>
              </a:buClr>
              <a:buSzPts val="1100"/>
              <a:buFont typeface="Arial"/>
              <a:buNone/>
            </a:pPr>
            <a:r>
              <a:t/>
            </a:r>
            <a:endParaRPr sz="900">
              <a:solidFill>
                <a:schemeClr val="dk1"/>
              </a:solidFill>
            </a:endParaRPr>
          </a:p>
          <a:p>
            <a:pPr indent="0" lvl="0" marL="0" rtl="0" algn="l">
              <a:spcBef>
                <a:spcPts val="0"/>
              </a:spcBef>
              <a:spcAft>
                <a:spcPts val="0"/>
              </a:spcAft>
              <a:buClr>
                <a:schemeClr val="dk1"/>
              </a:buClr>
              <a:buSzPts val="1100"/>
              <a:buFont typeface="Arial"/>
              <a:buNone/>
            </a:pPr>
            <a:r>
              <a:rPr lang="en" sz="900">
                <a:solidFill>
                  <a:schemeClr val="dk1"/>
                </a:solidFill>
              </a:rPr>
              <a:t>“Yet I destroyed the Amorites before them,</a:t>
            </a:r>
            <a:endParaRPr sz="900">
              <a:solidFill>
                <a:schemeClr val="dk1"/>
              </a:solidFill>
            </a:endParaRPr>
          </a:p>
          <a:p>
            <a:pPr indent="0" lvl="0" marL="0" rtl="0" algn="l">
              <a:spcBef>
                <a:spcPts val="0"/>
              </a:spcBef>
              <a:spcAft>
                <a:spcPts val="0"/>
              </a:spcAft>
              <a:buClr>
                <a:schemeClr val="dk1"/>
              </a:buClr>
              <a:buSzPts val="1100"/>
              <a:buFont typeface="Arial"/>
              <a:buNone/>
            </a:pPr>
            <a:r>
              <a:rPr lang="en" sz="900">
                <a:solidFill>
                  <a:schemeClr val="dk1"/>
                </a:solidFill>
              </a:rPr>
              <a:t>    though they were tall as the cedars</a:t>
            </a:r>
            <a:endParaRPr sz="900">
              <a:solidFill>
                <a:schemeClr val="dk1"/>
              </a:solidFill>
            </a:endParaRPr>
          </a:p>
          <a:p>
            <a:pPr indent="0" lvl="0" marL="0" rtl="0" algn="l">
              <a:spcBef>
                <a:spcPts val="0"/>
              </a:spcBef>
              <a:spcAft>
                <a:spcPts val="0"/>
              </a:spcAft>
              <a:buClr>
                <a:schemeClr val="dk1"/>
              </a:buClr>
              <a:buSzPts val="1100"/>
              <a:buFont typeface="Arial"/>
              <a:buNone/>
            </a:pPr>
            <a:r>
              <a:rPr lang="en" sz="900">
                <a:solidFill>
                  <a:schemeClr val="dk1"/>
                </a:solidFill>
              </a:rPr>
              <a:t>    and strong as the oaks.</a:t>
            </a:r>
            <a:endParaRPr sz="900">
              <a:solidFill>
                <a:schemeClr val="dk1"/>
              </a:solidFill>
            </a:endParaRPr>
          </a:p>
          <a:p>
            <a:pPr indent="0" lvl="0" marL="0" rtl="0" algn="l">
              <a:spcBef>
                <a:spcPts val="0"/>
              </a:spcBef>
              <a:spcAft>
                <a:spcPts val="0"/>
              </a:spcAft>
              <a:buClr>
                <a:schemeClr val="dk1"/>
              </a:buClr>
              <a:buSzPts val="1100"/>
              <a:buFont typeface="Arial"/>
              <a:buNone/>
            </a:pPr>
            <a:r>
              <a:rPr lang="en" sz="900">
                <a:solidFill>
                  <a:schemeClr val="dk1"/>
                </a:solidFill>
              </a:rPr>
              <a:t>I destroyed their fruit above</a:t>
            </a:r>
            <a:endParaRPr sz="900">
              <a:solidFill>
                <a:schemeClr val="dk1"/>
              </a:solidFill>
            </a:endParaRPr>
          </a:p>
          <a:p>
            <a:pPr indent="0" lvl="0" marL="0" rtl="0" algn="l">
              <a:spcBef>
                <a:spcPts val="0"/>
              </a:spcBef>
              <a:spcAft>
                <a:spcPts val="0"/>
              </a:spcAft>
              <a:buClr>
                <a:schemeClr val="dk1"/>
              </a:buClr>
              <a:buSzPts val="1100"/>
              <a:buFont typeface="Arial"/>
              <a:buNone/>
            </a:pPr>
            <a:r>
              <a:rPr lang="en" sz="900">
                <a:solidFill>
                  <a:schemeClr val="dk1"/>
                </a:solidFill>
              </a:rPr>
              <a:t>    and their roots below.</a:t>
            </a:r>
            <a:endParaRPr sz="900">
              <a:solidFill>
                <a:schemeClr val="dk1"/>
              </a:solidFill>
            </a:endParaRPr>
          </a:p>
          <a:p>
            <a:pPr indent="0" lvl="0" marL="0" rtl="0" algn="l">
              <a:spcBef>
                <a:spcPts val="0"/>
              </a:spcBef>
              <a:spcAft>
                <a:spcPts val="0"/>
              </a:spcAft>
              <a:buClr>
                <a:schemeClr val="dk1"/>
              </a:buClr>
              <a:buSzPts val="1100"/>
              <a:buFont typeface="Arial"/>
              <a:buNone/>
            </a:pPr>
            <a:r>
              <a:rPr lang="en" sz="900">
                <a:solidFill>
                  <a:schemeClr val="dk1"/>
                </a:solidFill>
              </a:rPr>
              <a:t>Amos 2:9</a:t>
            </a:r>
            <a:endParaRPr sz="900">
              <a:solidFill>
                <a:schemeClr val="dk1"/>
              </a:solidFill>
            </a:endParaRPr>
          </a:p>
          <a:p>
            <a:pPr indent="0" lvl="0" marL="0" rtl="0" algn="l">
              <a:spcBef>
                <a:spcPts val="0"/>
              </a:spcBef>
              <a:spcAft>
                <a:spcPts val="0"/>
              </a:spcAft>
              <a:buClr>
                <a:schemeClr val="dk1"/>
              </a:buClr>
              <a:buSzPts val="1100"/>
              <a:buFont typeface="Arial"/>
              <a:buNone/>
            </a:pPr>
            <a:r>
              <a:t/>
            </a:r>
            <a:endParaRPr sz="9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13e22489cac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13e22489cac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200">
                <a:solidFill>
                  <a:srgbClr val="202122"/>
                </a:solidFill>
                <a:highlight>
                  <a:schemeClr val="lt1"/>
                </a:highlight>
              </a:rPr>
              <a:t>In Greek and Roman mythology, the Giants, also called Gigantes (Greek: Γίγαντες, Gígantes, singular: Γίγας, Gígas), were a race of great strength and aggression, though not necessarily of great size. They were known for the Gigantomachy (or Gigantomachia), their battle with the Olympian gods.[2] </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13bdc18eedc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13bdc18eedc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13de5d45116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13de5d45116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13e1f475b48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13e1f475b48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13de5d45116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13de5d45116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00">
                <a:solidFill>
                  <a:schemeClr val="dk1"/>
                </a:solidFill>
              </a:rPr>
              <a:t>15 Once again there was a battle between the Philistines and Israel. David went down with his men to fight against the Philistines, and he became exhausted. 16 And Ishbi-Benob, one of the descendants of Rapha, whose bronze spearhead weighed three hundred shekels[b] and who was armed with a new sword, said he would kill David. 17 But Abishai son of Zeruiah came to David’s rescue; he struck the Philistine down and killed him. Then David’s men swore to him, saying, “Never again will you go out with us to battle, so that the lamp of Israel will not be extinguished.”</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en" sz="1000">
                <a:solidFill>
                  <a:schemeClr val="dk1"/>
                </a:solidFill>
              </a:rPr>
              <a:t>18 In the course of time, there was another battle with the Philistines, at Gob. At that time Sibbekai the Hushathite killed Saph, one of the descendants of Rapha.</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en" sz="1000">
                <a:solidFill>
                  <a:schemeClr val="dk1"/>
                </a:solidFill>
              </a:rPr>
              <a:t>19 In another battle with the Philistines at Gob, Elhanan son of Jair[c] the Bethlehemite killed the brother of[d] Goliath the Gittite, who had a spear with a shaft like a weaver’s rod.</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en" sz="1000">
                <a:solidFill>
                  <a:schemeClr val="dk1"/>
                </a:solidFill>
              </a:rPr>
              <a:t>20 In still another battle, which took place at Gath, there was a huge man with six fingers on each hand and six toes on each foot—twenty-four in all. He also was descended from Rapha. 21 When he taunted Israel, Jonathan son of Shimeah, David’s brother, killed him.</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en" sz="1000">
                <a:solidFill>
                  <a:schemeClr val="dk1"/>
                </a:solidFill>
              </a:rPr>
              <a:t>22 These four were descendants of Rapha in Gath, and they fell at the hands of David and his men.</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13de5d45116_0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13de5d45116_0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1"/>
                </a:solidFill>
              </a:rPr>
              <a:t>15 Once again there was a battle between the Philistines and Israel. David went down with his men to fight against the Philistines, and he became exhausted. 16 And Ishbi-Benob, one of the descendants of Rapha, whose bronze spearhead weighed three hundred shekels[b] and who was armed with a new sword, said he would kill David. 17 But Abishai son of Zeruiah came to David’s rescue; he struck the Philistine down and killed him. Then David’s men swore to him, saying, “Never again will you go out with us to battle, so that the lamp of Israel will not be extinguished.”</a:t>
            </a:r>
            <a:endParaRPr sz="1000">
              <a:solidFill>
                <a:schemeClr val="dk1"/>
              </a:solidFill>
            </a:endParaRPr>
          </a:p>
          <a:p>
            <a:pPr indent="0" lvl="0" marL="0" rtl="0" algn="l">
              <a:spcBef>
                <a:spcPts val="0"/>
              </a:spcBef>
              <a:spcAft>
                <a:spcPts val="0"/>
              </a:spcAft>
              <a:buNone/>
            </a:pPr>
            <a:r>
              <a:t/>
            </a:r>
            <a:endParaRPr sz="1000">
              <a:solidFill>
                <a:schemeClr val="dk1"/>
              </a:solidFill>
            </a:endParaRPr>
          </a:p>
          <a:p>
            <a:pPr indent="0" lvl="0" marL="0" rtl="0" algn="l">
              <a:spcBef>
                <a:spcPts val="0"/>
              </a:spcBef>
              <a:spcAft>
                <a:spcPts val="0"/>
              </a:spcAft>
              <a:buNone/>
            </a:pPr>
            <a:r>
              <a:rPr lang="en" sz="1000">
                <a:solidFill>
                  <a:schemeClr val="dk1"/>
                </a:solidFill>
              </a:rPr>
              <a:t>18 In the course of time, there was another battle with the Philistines, at Gob. At that time Sibbekai the Hushathite killed Saph, one of the descendants of Rapha.</a:t>
            </a:r>
            <a:endParaRPr sz="1000">
              <a:solidFill>
                <a:schemeClr val="dk1"/>
              </a:solidFill>
            </a:endParaRPr>
          </a:p>
          <a:p>
            <a:pPr indent="0" lvl="0" marL="0" rtl="0" algn="l">
              <a:spcBef>
                <a:spcPts val="0"/>
              </a:spcBef>
              <a:spcAft>
                <a:spcPts val="0"/>
              </a:spcAft>
              <a:buNone/>
            </a:pPr>
            <a:r>
              <a:t/>
            </a:r>
            <a:endParaRPr sz="1000">
              <a:solidFill>
                <a:schemeClr val="dk1"/>
              </a:solidFill>
            </a:endParaRPr>
          </a:p>
          <a:p>
            <a:pPr indent="0" lvl="0" marL="0" rtl="0" algn="l">
              <a:spcBef>
                <a:spcPts val="0"/>
              </a:spcBef>
              <a:spcAft>
                <a:spcPts val="0"/>
              </a:spcAft>
              <a:buNone/>
            </a:pPr>
            <a:r>
              <a:rPr lang="en" sz="1000">
                <a:solidFill>
                  <a:schemeClr val="dk1"/>
                </a:solidFill>
              </a:rPr>
              <a:t>19 In another battle with the Philistines at Gob, Elhanan son of Jair[c] the Bethlehemite killed the brother of[d] Goliath the Gittite, who had a spear with a shaft like a weaver’s rod.</a:t>
            </a:r>
            <a:endParaRPr sz="1000">
              <a:solidFill>
                <a:schemeClr val="dk1"/>
              </a:solidFill>
            </a:endParaRPr>
          </a:p>
          <a:p>
            <a:pPr indent="0" lvl="0" marL="0" rtl="0" algn="l">
              <a:spcBef>
                <a:spcPts val="0"/>
              </a:spcBef>
              <a:spcAft>
                <a:spcPts val="0"/>
              </a:spcAft>
              <a:buNone/>
            </a:pPr>
            <a:r>
              <a:t/>
            </a:r>
            <a:endParaRPr sz="1000">
              <a:solidFill>
                <a:schemeClr val="dk1"/>
              </a:solidFill>
            </a:endParaRPr>
          </a:p>
          <a:p>
            <a:pPr indent="0" lvl="0" marL="0" rtl="0" algn="l">
              <a:spcBef>
                <a:spcPts val="0"/>
              </a:spcBef>
              <a:spcAft>
                <a:spcPts val="0"/>
              </a:spcAft>
              <a:buNone/>
            </a:pPr>
            <a:r>
              <a:rPr lang="en" sz="1000">
                <a:solidFill>
                  <a:schemeClr val="dk1"/>
                </a:solidFill>
              </a:rPr>
              <a:t>20 In still another battle, which took place at Gath, there was a huge man with six fingers on each hand and six toes on each foot—twenty-four in all. He also was descended from Rapha. 21 When he taunted Israel, Jonathan son of Shimeah, David’s brother, killed him.</a:t>
            </a:r>
            <a:endParaRPr sz="1000">
              <a:solidFill>
                <a:schemeClr val="dk1"/>
              </a:solidFill>
            </a:endParaRPr>
          </a:p>
          <a:p>
            <a:pPr indent="0" lvl="0" marL="0" rtl="0" algn="l">
              <a:spcBef>
                <a:spcPts val="0"/>
              </a:spcBef>
              <a:spcAft>
                <a:spcPts val="0"/>
              </a:spcAft>
              <a:buNone/>
            </a:pPr>
            <a:r>
              <a:t/>
            </a:r>
            <a:endParaRPr sz="1000">
              <a:solidFill>
                <a:schemeClr val="dk1"/>
              </a:solidFill>
            </a:endParaRPr>
          </a:p>
          <a:p>
            <a:pPr indent="0" lvl="0" marL="0" rtl="0" algn="l">
              <a:spcBef>
                <a:spcPts val="0"/>
              </a:spcBef>
              <a:spcAft>
                <a:spcPts val="0"/>
              </a:spcAft>
              <a:buNone/>
            </a:pPr>
            <a:r>
              <a:rPr lang="en" sz="1000">
                <a:solidFill>
                  <a:schemeClr val="dk1"/>
                </a:solidFill>
              </a:rPr>
              <a:t>22 These four were descendants of Rapha in Gath, and they fell at the hands of David and his men.</a:t>
            </a:r>
            <a:endParaRPr sz="1000">
              <a:solidFill>
                <a:schemeClr val="dk1"/>
              </a:solidFill>
            </a:endParaRPr>
          </a:p>
          <a:p>
            <a:pPr indent="0" lvl="0" marL="0" rtl="0" algn="l">
              <a:spcBef>
                <a:spcPts val="0"/>
              </a:spcBef>
              <a:spcAft>
                <a:spcPts val="0"/>
              </a:spcAft>
              <a:buNone/>
            </a:pPr>
            <a:r>
              <a:t/>
            </a:r>
            <a:endParaRPr sz="10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13de5d45116_0_2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13de5d45116_0_2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13e22489cac_0_3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13e22489cac_0_3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100"/>
              </a:spcAft>
              <a:buNone/>
            </a:pPr>
            <a:r>
              <a:rPr lang="en" sz="1150">
                <a:solidFill>
                  <a:srgbClr val="555555"/>
                </a:solidFill>
                <a:highlight>
                  <a:srgbClr val="FFFFFF"/>
                </a:highlight>
                <a:latin typeface="Roboto"/>
                <a:ea typeface="Roboto"/>
                <a:cs typeface="Roboto"/>
                <a:sym typeface="Roboto"/>
              </a:rPr>
              <a:t>When Captain John Smith first met the Iroquoian-speaking Susquehannock Indians on his 1608 voyage up the Chesapeake Bay, he described them as giants. Smith claimed one warrior’s calf measured 27 inches in circumference.</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13de5d45116_0_2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13de5d45116_0_2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13de5d45116_0_3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13de5d45116_0_3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13bdc18eedc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13bdc18eedc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13de5d45116_0_2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13de5d45116_0_2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13bdc18eedc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13bdc18eedc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200">
                <a:solidFill>
                  <a:schemeClr val="lt1"/>
                </a:solidFill>
                <a:latin typeface="Special Elite"/>
                <a:ea typeface="Special Elite"/>
                <a:cs typeface="Special Elite"/>
                <a:sym typeface="Special Elite"/>
              </a:rPr>
              <a:t>Genesis starts with “In beginnin</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13de5d45116_0_3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13de5d45116_0_3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100"/>
              </a:spcAft>
              <a:buNone/>
            </a:pPr>
            <a:r>
              <a:rPr lang="en" sz="1150">
                <a:solidFill>
                  <a:srgbClr val="555555"/>
                </a:solidFill>
                <a:highlight>
                  <a:srgbClr val="FFFFFF"/>
                </a:highlight>
                <a:latin typeface="Roboto"/>
                <a:ea typeface="Roboto"/>
                <a:cs typeface="Roboto"/>
                <a:sym typeface="Roboto"/>
              </a:rPr>
              <a:t>When Captain John Smith first met the Iroquoian-speaking Susquehannock Indians on his 1608 voyage up the Chesapeake Bay, he described them as giants. Smith claimed one warrior’s calf measured 27 inches in circumference.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13e09546d12_0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13e09546d12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chemeClr val="dk1"/>
                </a:solidFill>
                <a:highlight>
                  <a:srgbClr val="F8F9FA"/>
                </a:highlight>
              </a:rPr>
              <a:t>In the Codex Zumarraga explains that for the indigenous people, the giants were created by the gods and perished in the catastrophe of Atonatiuh, a supposed great flood in the mountainous area of Tlaxcala.</a:t>
            </a:r>
            <a:endParaRPr sz="900">
              <a:solidFill>
                <a:schemeClr val="dk1"/>
              </a:solidFill>
              <a:highlight>
                <a:srgbClr val="F8F9FA"/>
              </a:highlight>
            </a:endParaRPr>
          </a:p>
          <a:p>
            <a:pPr indent="0" lvl="0" marL="0" rtl="0" algn="l">
              <a:spcBef>
                <a:spcPts val="0"/>
              </a:spcBef>
              <a:spcAft>
                <a:spcPts val="0"/>
              </a:spcAft>
              <a:buNone/>
            </a:pPr>
            <a:r>
              <a:t/>
            </a:r>
            <a:endParaRPr sz="900">
              <a:solidFill>
                <a:schemeClr val="dk1"/>
              </a:solidFill>
              <a:highlight>
                <a:srgbClr val="F8F9FA"/>
              </a:highlight>
            </a:endParaRPr>
          </a:p>
          <a:p>
            <a:pPr indent="0" lvl="0" marL="0" rtl="0" algn="l">
              <a:spcBef>
                <a:spcPts val="0"/>
              </a:spcBef>
              <a:spcAft>
                <a:spcPts val="0"/>
              </a:spcAft>
              <a:buClr>
                <a:schemeClr val="dk1"/>
              </a:buClr>
              <a:buSzPts val="1100"/>
              <a:buFont typeface="Arial"/>
              <a:buNone/>
            </a:pPr>
            <a:r>
              <a:rPr lang="en" sz="900">
                <a:solidFill>
                  <a:schemeClr val="dk1"/>
                </a:solidFill>
                <a:highlight>
                  <a:srgbClr val="F8F9FA"/>
                </a:highlight>
              </a:rPr>
              <a:t>In Aztec mythology, the Quinametzin populated the world during the previous era of the Sun of Rain (Nahui-Quiahuitl). They were punished by the gods because they did not venerate them, and their peak-civilization came to an end as a result of great calamities and as a punishment from the heavens for grave sins they had committed. The construction of the pyramid of Cholula and the City of Teotihuacan (The Place Where Men Become Gods) was attributed to the Quinametzin Giants.</a:t>
            </a:r>
            <a:endParaRPr sz="900">
              <a:solidFill>
                <a:schemeClr val="dk1"/>
              </a:solidFill>
              <a:highlight>
                <a:srgbClr val="F8F9FA"/>
              </a:highlight>
            </a:endParaRPr>
          </a:p>
          <a:p>
            <a:pPr indent="0" lvl="0" marL="0" rtl="0" algn="l">
              <a:spcBef>
                <a:spcPts val="0"/>
              </a:spcBef>
              <a:spcAft>
                <a:spcPts val="0"/>
              </a:spcAft>
              <a:buClr>
                <a:schemeClr val="dk1"/>
              </a:buClr>
              <a:buSzPts val="1100"/>
              <a:buFont typeface="Arial"/>
              <a:buNone/>
            </a:pPr>
            <a:r>
              <a:t/>
            </a:r>
            <a:endParaRPr sz="900">
              <a:solidFill>
                <a:schemeClr val="dk1"/>
              </a:solidFill>
              <a:highlight>
                <a:srgbClr val="F8F9FA"/>
              </a:highlight>
            </a:endParaRPr>
          </a:p>
          <a:p>
            <a:pPr indent="0" lvl="0" marL="0" rtl="0" algn="l">
              <a:spcBef>
                <a:spcPts val="0"/>
              </a:spcBef>
              <a:spcAft>
                <a:spcPts val="0"/>
              </a:spcAft>
              <a:buClr>
                <a:schemeClr val="dk1"/>
              </a:buClr>
              <a:buSzPts val="1100"/>
              <a:buFont typeface="Arial"/>
              <a:buNone/>
            </a:pPr>
            <a:r>
              <a:t/>
            </a:r>
            <a:endParaRPr sz="900">
              <a:solidFill>
                <a:schemeClr val="dk1"/>
              </a:solidFill>
              <a:highlight>
                <a:srgbClr val="F8F9FA"/>
              </a:highlight>
            </a:endParaRPr>
          </a:p>
          <a:p>
            <a:pPr indent="0" lvl="0" marL="0" rtl="0" algn="l">
              <a:spcBef>
                <a:spcPts val="0"/>
              </a:spcBef>
              <a:spcAft>
                <a:spcPts val="0"/>
              </a:spcAft>
              <a:buNone/>
            </a:pPr>
            <a:r>
              <a:rPr lang="en" sz="900">
                <a:solidFill>
                  <a:schemeClr val="dk1"/>
                </a:solidFill>
                <a:highlight>
                  <a:srgbClr val="F8F9FA"/>
                </a:highlight>
              </a:rPr>
              <a:t>With Ilancueye: the giants </a:t>
            </a:r>
            <a:r>
              <a:rPr lang="en" sz="900">
                <a:solidFill>
                  <a:srgbClr val="0645AD"/>
                </a:solidFill>
                <a:highlight>
                  <a:srgbClr val="F8F9FA"/>
                </a:highlight>
                <a:uFill>
                  <a:noFill/>
                </a:uFill>
                <a:hlinkClick r:id="rId2">
                  <a:extLst>
                    <a:ext uri="{A12FA001-AC4F-418D-AE19-62706E023703}">
                      <ahyp:hlinkClr val="tx"/>
                    </a:ext>
                  </a:extLst>
                </a:hlinkClick>
              </a:rPr>
              <a:t>Xelhua</a:t>
            </a:r>
            <a:r>
              <a:rPr lang="en" sz="900">
                <a:solidFill>
                  <a:schemeClr val="dk1"/>
                </a:solidFill>
                <a:highlight>
                  <a:srgbClr val="F8F9FA"/>
                </a:highlight>
              </a:rPr>
              <a:t>, </a:t>
            </a:r>
            <a:r>
              <a:rPr lang="en" sz="900">
                <a:solidFill>
                  <a:srgbClr val="0645AD"/>
                </a:solidFill>
                <a:highlight>
                  <a:srgbClr val="F8F9FA"/>
                </a:highlight>
                <a:uFill>
                  <a:noFill/>
                </a:uFill>
                <a:hlinkClick r:id="rId3">
                  <a:extLst>
                    <a:ext uri="{A12FA001-AC4F-418D-AE19-62706E023703}">
                      <ahyp:hlinkClr val="tx"/>
                    </a:ext>
                  </a:extLst>
                </a:hlinkClick>
              </a:rPr>
              <a:t>Tenoch</a:t>
            </a:r>
            <a:r>
              <a:rPr lang="en" sz="900">
                <a:solidFill>
                  <a:schemeClr val="dk1"/>
                </a:solidFill>
                <a:highlight>
                  <a:srgbClr val="F8F9FA"/>
                </a:highlight>
              </a:rPr>
              <a:t>, </a:t>
            </a:r>
            <a:r>
              <a:rPr lang="en" sz="900">
                <a:solidFill>
                  <a:srgbClr val="0645AD"/>
                </a:solidFill>
                <a:highlight>
                  <a:srgbClr val="F8F9FA"/>
                </a:highlight>
                <a:uFill>
                  <a:noFill/>
                </a:uFill>
                <a:hlinkClick r:id="rId4">
                  <a:extLst>
                    <a:ext uri="{A12FA001-AC4F-418D-AE19-62706E023703}">
                      <ahyp:hlinkClr val="tx"/>
                    </a:ext>
                  </a:extLst>
                </a:hlinkClick>
              </a:rPr>
              <a:t>Ulmecatl</a:t>
            </a:r>
            <a:r>
              <a:rPr lang="en" sz="900">
                <a:solidFill>
                  <a:schemeClr val="dk1"/>
                </a:solidFill>
                <a:highlight>
                  <a:srgbClr val="F8F9FA"/>
                </a:highlight>
              </a:rPr>
              <a:t>, </a:t>
            </a:r>
            <a:r>
              <a:rPr lang="en" sz="900">
                <a:solidFill>
                  <a:srgbClr val="0645AD"/>
                </a:solidFill>
                <a:highlight>
                  <a:srgbClr val="F8F9FA"/>
                </a:highlight>
                <a:uFill>
                  <a:noFill/>
                </a:uFill>
                <a:hlinkClick r:id="rId5">
                  <a:extLst>
                    <a:ext uri="{A12FA001-AC4F-418D-AE19-62706E023703}">
                      <ahyp:hlinkClr val="tx"/>
                    </a:ext>
                  </a:extLst>
                </a:hlinkClick>
              </a:rPr>
              <a:t>Xicalancatl</a:t>
            </a:r>
            <a:r>
              <a:rPr lang="en" sz="900">
                <a:solidFill>
                  <a:schemeClr val="dk1"/>
                </a:solidFill>
                <a:highlight>
                  <a:srgbClr val="F8F9FA"/>
                </a:highlight>
              </a:rPr>
              <a:t>, </a:t>
            </a:r>
            <a:r>
              <a:rPr lang="en" sz="900">
                <a:solidFill>
                  <a:srgbClr val="0645AD"/>
                </a:solidFill>
                <a:highlight>
                  <a:srgbClr val="F8F9FA"/>
                </a:highlight>
                <a:uFill>
                  <a:noFill/>
                </a:uFill>
                <a:hlinkClick r:id="rId6">
                  <a:extLst>
                    <a:ext uri="{A12FA001-AC4F-418D-AE19-62706E023703}">
                      <ahyp:hlinkClr val="tx"/>
                    </a:ext>
                  </a:extLst>
                </a:hlinkClick>
              </a:rPr>
              <a:t>Mixtecatl</a:t>
            </a:r>
            <a:r>
              <a:rPr lang="en" sz="900">
                <a:solidFill>
                  <a:schemeClr val="dk1"/>
                </a:solidFill>
                <a:highlight>
                  <a:srgbClr val="F8F9FA"/>
                </a:highlight>
              </a:rPr>
              <a:t>, </a:t>
            </a:r>
            <a:r>
              <a:rPr lang="en" sz="900">
                <a:solidFill>
                  <a:srgbClr val="0645AD"/>
                </a:solidFill>
                <a:highlight>
                  <a:srgbClr val="F8F9FA"/>
                </a:highlight>
                <a:uFill>
                  <a:noFill/>
                </a:uFill>
                <a:hlinkClick r:id="rId7">
                  <a:extLst>
                    <a:ext uri="{A12FA001-AC4F-418D-AE19-62706E023703}">
                      <ahyp:hlinkClr val="tx"/>
                    </a:ext>
                  </a:extLst>
                </a:hlinkClick>
              </a:rPr>
              <a:t>Otomitl</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13de5d45116_0_2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13de5d45116_0_2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Aztec mythology, the Quinametzin populated the world during the previous era of the Sun of Rain (Nahui-Quiahuitl). They were punished by the gods because they did not venerate them, and their peak-civilization came to an end as a result of great calamities and as a punishment from the heavens for grave sins they had committed. The construction of the pyramid of Cholula and the City of Teotihuacan (The Place Where Men Become Gods) was attributed to the Quinametzin Giants.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13e09546d12_0_3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13e09546d12_0_3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chemeClr val="dk1"/>
                </a:solidFill>
                <a:highlight>
                  <a:srgbClr val="F8F9FA"/>
                </a:highlight>
              </a:rPr>
              <a:t>A giant stone Chichimeca head overlooking the the valley in between Aguascalientes and Calvillo</a:t>
            </a:r>
            <a:endParaRPr sz="900">
              <a:solidFill>
                <a:schemeClr val="dk1"/>
              </a:solidFill>
              <a:highlight>
                <a:srgbClr val="F8F9FA"/>
              </a:highlight>
            </a:endParaRPr>
          </a:p>
          <a:p>
            <a:pPr indent="0" lvl="0" marL="0" rtl="0" algn="l">
              <a:spcBef>
                <a:spcPts val="0"/>
              </a:spcBef>
              <a:spcAft>
                <a:spcPts val="0"/>
              </a:spcAft>
              <a:buNone/>
            </a:pPr>
            <a:r>
              <a:t/>
            </a:r>
            <a:endParaRPr sz="900">
              <a:solidFill>
                <a:schemeClr val="dk1"/>
              </a:solidFill>
              <a:highlight>
                <a:srgbClr val="F8F9FA"/>
              </a:highlight>
            </a:endParaRPr>
          </a:p>
          <a:p>
            <a:pPr indent="0" lvl="0" marL="0" rtl="0" algn="l">
              <a:spcBef>
                <a:spcPts val="0"/>
              </a:spcBef>
              <a:spcAft>
                <a:spcPts val="0"/>
              </a:spcAft>
              <a:buNone/>
            </a:pPr>
            <a:r>
              <a:t/>
            </a:r>
            <a:endParaRPr sz="900">
              <a:solidFill>
                <a:schemeClr val="dk1"/>
              </a:solidFill>
              <a:highlight>
                <a:srgbClr val="F8F9FA"/>
              </a:highlight>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13e09546d12_0_2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13e09546d12_0_2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900">
                <a:solidFill>
                  <a:schemeClr val="dk1"/>
                </a:solidFill>
                <a:highlight>
                  <a:srgbClr val="F8F9FA"/>
                </a:highlight>
              </a:rPr>
              <a:t>A giant stone Chichimeca head overlooking the the valley in between Aguascalientes and Calvillo </a:t>
            </a:r>
            <a:endParaRPr sz="900">
              <a:solidFill>
                <a:schemeClr val="dk1"/>
              </a:solidFill>
              <a:highlight>
                <a:srgbClr val="F8F9FA"/>
              </a:highlight>
            </a:endParaRPr>
          </a:p>
          <a:p>
            <a:pPr indent="0" lvl="0" marL="0" rtl="0" algn="l">
              <a:spcBef>
                <a:spcPts val="0"/>
              </a:spcBef>
              <a:spcAft>
                <a:spcPts val="0"/>
              </a:spcAft>
              <a:buClr>
                <a:schemeClr val="dk1"/>
              </a:buClr>
              <a:buSzPts val="1100"/>
              <a:buFont typeface="Arial"/>
              <a:buNone/>
            </a:pPr>
            <a:r>
              <a:rPr lang="en" sz="900">
                <a:solidFill>
                  <a:schemeClr val="dk1"/>
                </a:solidFill>
                <a:highlight>
                  <a:srgbClr val="F8F9FA"/>
                </a:highlight>
              </a:rPr>
              <a:t> as </a:t>
            </a:r>
            <a:endParaRPr sz="900">
              <a:solidFill>
                <a:schemeClr val="dk1"/>
              </a:solidFill>
              <a:highlight>
                <a:srgbClr val="F8F9FA"/>
              </a:highlight>
            </a:endParaRPr>
          </a:p>
          <a:p>
            <a:pPr indent="0" lvl="0" marL="0" rtl="0" algn="l">
              <a:spcBef>
                <a:spcPts val="0"/>
              </a:spcBef>
              <a:spcAft>
                <a:spcPts val="0"/>
              </a:spcAft>
              <a:buClr>
                <a:schemeClr val="dk1"/>
              </a:buClr>
              <a:buSzPts val="1100"/>
              <a:buFont typeface="Arial"/>
              <a:buNone/>
            </a:pPr>
            <a:r>
              <a:rPr lang="en" sz="900">
                <a:solidFill>
                  <a:schemeClr val="dk1"/>
                </a:solidFill>
                <a:highlight>
                  <a:srgbClr val="F8F9FA"/>
                </a:highlight>
              </a:rPr>
              <a:t>Puebla, Cholula, Cocopa, and Seri</a:t>
            </a:r>
            <a:endParaRPr sz="900">
              <a:solidFill>
                <a:schemeClr val="dk1"/>
              </a:solidFill>
              <a:highlight>
                <a:srgbClr val="F8F9FA"/>
              </a:highlight>
            </a:endParaRPr>
          </a:p>
          <a:p>
            <a:pPr indent="0" lvl="0" marL="0" rtl="0" algn="l">
              <a:spcBef>
                <a:spcPts val="0"/>
              </a:spcBef>
              <a:spcAft>
                <a:spcPts val="0"/>
              </a:spcAft>
              <a:buClr>
                <a:schemeClr val="dk1"/>
              </a:buClr>
              <a:buSzPts val="1100"/>
              <a:buFont typeface="Arial"/>
              <a:buNone/>
            </a:pPr>
            <a:r>
              <a:t/>
            </a:r>
            <a:endParaRPr sz="900">
              <a:solidFill>
                <a:schemeClr val="dk1"/>
              </a:solidFill>
              <a:highlight>
                <a:srgbClr val="F8F9FA"/>
              </a:highlight>
            </a:endParaRPr>
          </a:p>
          <a:p>
            <a:pPr indent="0" lvl="0" marL="0" rtl="0" algn="l">
              <a:spcBef>
                <a:spcPts val="0"/>
              </a:spcBef>
              <a:spcAft>
                <a:spcPts val="0"/>
              </a:spcAft>
              <a:buClr>
                <a:schemeClr val="dk1"/>
              </a:buClr>
              <a:buSzPts val="1100"/>
              <a:buFont typeface="Arial"/>
              <a:buNone/>
            </a:pPr>
            <a:r>
              <a:t/>
            </a:r>
            <a:endParaRPr sz="900">
              <a:solidFill>
                <a:schemeClr val="dk1"/>
              </a:solidFill>
              <a:highlight>
                <a:srgbClr val="F8F9FA"/>
              </a:highlight>
            </a:endParaRPr>
          </a:p>
          <a:p>
            <a:pPr indent="0" lvl="0" marL="0" rtl="0" algn="l">
              <a:spcBef>
                <a:spcPts val="0"/>
              </a:spcBef>
              <a:spcAft>
                <a:spcPts val="0"/>
              </a:spcAft>
              <a:buClr>
                <a:schemeClr val="dk1"/>
              </a:buClr>
              <a:buSzPts val="1100"/>
              <a:buFont typeface="Arial"/>
              <a:buNone/>
            </a:pPr>
            <a:r>
              <a:t/>
            </a:r>
            <a:endParaRPr sz="900">
              <a:solidFill>
                <a:schemeClr val="dk1"/>
              </a:solidFill>
              <a:highlight>
                <a:srgbClr val="F8F9FA"/>
              </a:highlight>
            </a:endParaRPr>
          </a:p>
          <a:p>
            <a:pPr indent="0" lvl="0" marL="0" rtl="0" algn="l">
              <a:spcBef>
                <a:spcPts val="0"/>
              </a:spcBef>
              <a:spcAft>
                <a:spcPts val="0"/>
              </a:spcAft>
              <a:buNone/>
            </a:pPr>
            <a:r>
              <a:t/>
            </a:r>
            <a:endParaRPr sz="900">
              <a:solidFill>
                <a:schemeClr val="dk1"/>
              </a:solidFill>
              <a:highlight>
                <a:srgbClr val="F8F9FA"/>
              </a:highlight>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13e09546d12_0_1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13e09546d12_0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chemeClr val="dk1"/>
                </a:solidFill>
                <a:highlight>
                  <a:srgbClr val="F8F9FA"/>
                </a:highlight>
              </a:rPr>
              <a:t>The text says he was told that only a couple could escape from the deluge. It moreover states  that other Nahua believed that some others survived, amongst whom there was one who built a tower to prevent a future flood, a tower that was later destroyed when it had reached a great height.</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13e22489cac_0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13e22489cac_0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chemeClr val="dk1"/>
                </a:solidFill>
                <a:highlight>
                  <a:srgbClr val="F8F9FA"/>
                </a:highlight>
              </a:rPr>
              <a:t>The text says he was told that only a couple could escape from the deluge. It moreover states  that other Nahua believed that some others survived, amongst whom there was one who built a tower to prevent a future flood, a tower that was later destroyed when it had reached a great height.</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1.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6.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1.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7.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2.png"/><Relationship Id="rId4" Type="http://schemas.openxmlformats.org/officeDocument/2006/relationships/image" Target="../media/image25.png"/><Relationship Id="rId5" Type="http://schemas.openxmlformats.org/officeDocument/2006/relationships/image" Target="../media/image3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0.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35.png"/><Relationship Id="rId7" Type="http://schemas.openxmlformats.org/officeDocument/2006/relationships/image" Target="../media/image3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4.png"/><Relationship Id="rId4" Type="http://schemas.openxmlformats.org/officeDocument/2006/relationships/image" Target="../media/image39.png"/><Relationship Id="rId5" Type="http://schemas.openxmlformats.org/officeDocument/2006/relationships/image" Target="../media/image3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2.png"/><Relationship Id="rId4" Type="http://schemas.openxmlformats.org/officeDocument/2006/relationships/image" Target="../media/image44.png"/><Relationship Id="rId5" Type="http://schemas.openxmlformats.org/officeDocument/2006/relationships/image" Target="../media/image4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45.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51.png"/><Relationship Id="rId4" Type="http://schemas.openxmlformats.org/officeDocument/2006/relationships/image" Target="../media/image56.png"/><Relationship Id="rId5" Type="http://schemas.openxmlformats.org/officeDocument/2006/relationships/image" Target="../media/image4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47.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8.png"/><Relationship Id="rId4" Type="http://schemas.openxmlformats.org/officeDocument/2006/relationships/image" Target="../media/image53.png"/><Relationship Id="rId5" Type="http://schemas.openxmlformats.org/officeDocument/2006/relationships/image" Target="../media/image5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52.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5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14.png"/><Relationship Id="rId5" Type="http://schemas.openxmlformats.org/officeDocument/2006/relationships/image" Target="../media/image10.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2.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8.png"/><Relationship Id="rId4" Type="http://schemas.openxmlformats.org/officeDocument/2006/relationships/image" Target="../media/image33.png"/><Relationship Id="rId5" Type="http://schemas.openxmlformats.org/officeDocument/2006/relationships/image" Target="../media/image23.png"/><Relationship Id="rId6"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1353350" y="911789"/>
            <a:ext cx="6437299" cy="3958925"/>
          </a:xfrm>
          <a:prstGeom prst="rect">
            <a:avLst/>
          </a:prstGeom>
          <a:noFill/>
          <a:ln>
            <a:noFill/>
          </a:ln>
        </p:spPr>
      </p:pic>
      <p:sp>
        <p:nvSpPr>
          <p:cNvPr id="55" name="Google Shape;55;p13"/>
          <p:cNvSpPr txBox="1"/>
          <p:nvPr/>
        </p:nvSpPr>
        <p:spPr>
          <a:xfrm>
            <a:off x="6411361" y="19944"/>
            <a:ext cx="2752500" cy="1186800"/>
          </a:xfrm>
          <a:prstGeom prst="rect">
            <a:avLst/>
          </a:prstGeom>
          <a:noFill/>
          <a:ln>
            <a:noFill/>
          </a:ln>
        </p:spPr>
        <p:txBody>
          <a:bodyPr anchorCtr="0" anchor="t" bIns="91425" lIns="91425" spcFirstLastPara="1" rIns="91425" wrap="square" tIns="91425">
            <a:spAutoFit/>
          </a:bodyPr>
          <a:lstStyle/>
          <a:p>
            <a:pPr indent="0" lvl="0" marL="0" rtl="0" algn="r">
              <a:lnSpc>
                <a:spcPct val="70000"/>
              </a:lnSpc>
              <a:spcBef>
                <a:spcPts val="0"/>
              </a:spcBef>
              <a:spcAft>
                <a:spcPts val="0"/>
              </a:spcAft>
              <a:buNone/>
            </a:pPr>
            <a:r>
              <a:rPr b="1" lang="en" sz="3100">
                <a:solidFill>
                  <a:srgbClr val="CCCCCC"/>
                </a:solidFill>
              </a:rPr>
              <a:t>JAME</a:t>
            </a:r>
            <a:r>
              <a:rPr b="1" lang="en" sz="3100">
                <a:solidFill>
                  <a:srgbClr val="FFFFFF"/>
                </a:solidFill>
              </a:rPr>
              <a:t>S</a:t>
            </a:r>
            <a:endParaRPr b="1" sz="3100">
              <a:solidFill>
                <a:srgbClr val="FFFFFF"/>
              </a:solidFill>
            </a:endParaRPr>
          </a:p>
          <a:p>
            <a:pPr indent="0" lvl="0" marL="0" rtl="0" algn="r">
              <a:lnSpc>
                <a:spcPct val="70000"/>
              </a:lnSpc>
              <a:spcBef>
                <a:spcPts val="0"/>
              </a:spcBef>
              <a:spcAft>
                <a:spcPts val="0"/>
              </a:spcAft>
              <a:buNone/>
            </a:pPr>
            <a:r>
              <a:rPr b="1" lang="en" sz="3100">
                <a:solidFill>
                  <a:srgbClr val="FFFFFF"/>
                </a:solidFill>
              </a:rPr>
              <a:t>TRUE</a:t>
            </a:r>
            <a:endParaRPr b="1" sz="3100">
              <a:solidFill>
                <a:srgbClr val="FFFFFF"/>
              </a:solidFill>
            </a:endParaRPr>
          </a:p>
          <a:p>
            <a:pPr indent="0" lvl="0" marL="0" rtl="0" algn="r">
              <a:lnSpc>
                <a:spcPct val="70000"/>
              </a:lnSpc>
              <a:spcBef>
                <a:spcPts val="0"/>
              </a:spcBef>
              <a:spcAft>
                <a:spcPts val="0"/>
              </a:spcAft>
              <a:buNone/>
            </a:pPr>
            <a:r>
              <a:rPr b="1" lang="en" sz="3100">
                <a:solidFill>
                  <a:srgbClr val="6D9EEB"/>
                </a:solidFill>
              </a:rPr>
              <a:t>LIV</a:t>
            </a:r>
            <a:r>
              <a:rPr b="1" lang="en" sz="3100">
                <a:solidFill>
                  <a:srgbClr val="FFFFFF"/>
                </a:solidFill>
              </a:rPr>
              <a:t>E</a:t>
            </a:r>
            <a:endParaRPr b="1" sz="3100">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139" name="Shape 139"/>
        <p:cNvGrpSpPr/>
        <p:nvPr/>
      </p:nvGrpSpPr>
      <p:grpSpPr>
        <a:xfrm>
          <a:off x="0" y="0"/>
          <a:ext cx="0" cy="0"/>
          <a:chOff x="0" y="0"/>
          <a:chExt cx="0" cy="0"/>
        </a:xfrm>
      </p:grpSpPr>
      <p:pic>
        <p:nvPicPr>
          <p:cNvPr id="140" name="Google Shape;140;p22"/>
          <p:cNvPicPr preferRelativeResize="0"/>
          <p:nvPr/>
        </p:nvPicPr>
        <p:blipFill>
          <a:blip r:embed="rId3">
            <a:alphaModFix/>
          </a:blip>
          <a:stretch>
            <a:fillRect/>
          </a:stretch>
        </p:blipFill>
        <p:spPr>
          <a:xfrm>
            <a:off x="0" y="7"/>
            <a:ext cx="3438714" cy="5143500"/>
          </a:xfrm>
          <a:prstGeom prst="rect">
            <a:avLst/>
          </a:prstGeom>
          <a:noFill/>
          <a:ln>
            <a:noFill/>
          </a:ln>
        </p:spPr>
      </p:pic>
      <p:sp>
        <p:nvSpPr>
          <p:cNvPr id="141" name="Google Shape;141;p22"/>
          <p:cNvSpPr txBox="1"/>
          <p:nvPr/>
        </p:nvSpPr>
        <p:spPr>
          <a:xfrm>
            <a:off x="6635750" y="0"/>
            <a:ext cx="2270100" cy="514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3300">
                <a:solidFill>
                  <a:schemeClr val="dk1"/>
                </a:solidFill>
              </a:rPr>
              <a:t>Gianticide for Zion</a:t>
            </a:r>
            <a:endParaRPr b="1" sz="3300">
              <a:solidFill>
                <a:schemeClr val="dk1"/>
              </a:solidFill>
            </a:endParaRPr>
          </a:p>
          <a:p>
            <a:pPr indent="0" lvl="0" marL="0" rtl="0" algn="l">
              <a:spcBef>
                <a:spcPts val="0"/>
              </a:spcBef>
              <a:spcAft>
                <a:spcPts val="0"/>
              </a:spcAft>
              <a:buClr>
                <a:schemeClr val="dk1"/>
              </a:buClr>
              <a:buSzPts val="1100"/>
              <a:buFont typeface="Arial"/>
              <a:buNone/>
            </a:pPr>
            <a:r>
              <a:t/>
            </a:r>
            <a:endParaRPr sz="1600">
              <a:solidFill>
                <a:schemeClr val="dk1"/>
              </a:solidFill>
            </a:endParaRPr>
          </a:p>
          <a:p>
            <a:pPr indent="0" lvl="0" marL="0" rtl="0" algn="l">
              <a:spcBef>
                <a:spcPts val="0"/>
              </a:spcBef>
              <a:spcAft>
                <a:spcPts val="0"/>
              </a:spcAft>
              <a:buClr>
                <a:schemeClr val="dk1"/>
              </a:buClr>
              <a:buSzPts val="1100"/>
              <a:buFont typeface="Arial"/>
              <a:buNone/>
            </a:pPr>
            <a:r>
              <a:rPr lang="en" sz="1600">
                <a:solidFill>
                  <a:schemeClr val="dk1"/>
                </a:solidFill>
              </a:rPr>
              <a:t>King Og of Bashan was the last survivor of the giant Rephaites</a:t>
            </a:r>
            <a:endParaRPr sz="1600">
              <a:solidFill>
                <a:schemeClr val="dk1"/>
              </a:solidFill>
            </a:endParaRPr>
          </a:p>
          <a:p>
            <a:pPr indent="0" lvl="0" marL="0" rtl="0" algn="l">
              <a:spcBef>
                <a:spcPts val="0"/>
              </a:spcBef>
              <a:spcAft>
                <a:spcPts val="0"/>
              </a:spcAft>
              <a:buNone/>
            </a:pPr>
            <a:r>
              <a:t/>
            </a:r>
            <a:endParaRPr sz="1000"/>
          </a:p>
          <a:p>
            <a:pPr indent="0" lvl="0" marL="0" rtl="0" algn="l">
              <a:spcBef>
                <a:spcPts val="0"/>
              </a:spcBef>
              <a:spcAft>
                <a:spcPts val="0"/>
              </a:spcAft>
              <a:buNone/>
            </a:pPr>
            <a:r>
              <a:t/>
            </a:r>
            <a:endParaRPr sz="1000"/>
          </a:p>
          <a:p>
            <a:pPr indent="0" lvl="0" marL="0" rtl="0" algn="l">
              <a:spcBef>
                <a:spcPts val="0"/>
              </a:spcBef>
              <a:spcAft>
                <a:spcPts val="0"/>
              </a:spcAft>
              <a:buNone/>
            </a:pPr>
            <a:r>
              <a:rPr i="1" lang="en" sz="1000"/>
              <a:t>His bed was decorated with iron and was more than nine cubits long and four cubits wide. It is still in Rabbah of the Ammonites.) - Deuteronomy 3:11</a:t>
            </a:r>
            <a:endParaRPr i="1" sz="1000"/>
          </a:p>
          <a:p>
            <a:pPr indent="0" lvl="0" marL="0" rtl="0" algn="l">
              <a:spcBef>
                <a:spcPts val="0"/>
              </a:spcBef>
              <a:spcAft>
                <a:spcPts val="0"/>
              </a:spcAft>
              <a:buNone/>
            </a:pPr>
            <a:r>
              <a:t/>
            </a:r>
            <a:endParaRPr sz="1000"/>
          </a:p>
          <a:p>
            <a:pPr indent="0" lvl="0" marL="0" rtl="0" algn="l">
              <a:spcBef>
                <a:spcPts val="0"/>
              </a:spcBef>
              <a:spcAft>
                <a:spcPts val="0"/>
              </a:spcAft>
              <a:buNone/>
            </a:pPr>
            <a:r>
              <a:t/>
            </a:r>
            <a:endParaRPr sz="1000"/>
          </a:p>
          <a:p>
            <a:pPr indent="0" lvl="0" marL="0" rtl="0" algn="l">
              <a:spcBef>
                <a:spcPts val="0"/>
              </a:spcBef>
              <a:spcAft>
                <a:spcPts val="0"/>
              </a:spcAft>
              <a:buNone/>
            </a:pPr>
            <a:r>
              <a:rPr b="1" lang="en" sz="1600"/>
              <a:t>Nephilim, Emim, Rephaim, Giborim, Zamzumim, Anakim and Avim</a:t>
            </a:r>
            <a:endParaRPr b="1" sz="1600"/>
          </a:p>
        </p:txBody>
      </p:sp>
      <p:pic>
        <p:nvPicPr>
          <p:cNvPr id="142" name="Google Shape;142;p22"/>
          <p:cNvPicPr preferRelativeResize="0"/>
          <p:nvPr/>
        </p:nvPicPr>
        <p:blipFill rotWithShape="1">
          <a:blip r:embed="rId4">
            <a:alphaModFix/>
          </a:blip>
          <a:srcRect b="20655" l="4245" r="4245" t="20649"/>
          <a:stretch/>
        </p:blipFill>
        <p:spPr>
          <a:xfrm>
            <a:off x="0" y="0"/>
            <a:ext cx="6452237" cy="5143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46" name="Shape 146"/>
        <p:cNvGrpSpPr/>
        <p:nvPr/>
      </p:nvGrpSpPr>
      <p:grpSpPr>
        <a:xfrm>
          <a:off x="0" y="0"/>
          <a:ext cx="0" cy="0"/>
          <a:chOff x="0" y="0"/>
          <a:chExt cx="0" cy="0"/>
        </a:xfrm>
      </p:grpSpPr>
      <p:sp>
        <p:nvSpPr>
          <p:cNvPr id="147" name="Google Shape;147;p23"/>
          <p:cNvSpPr txBox="1"/>
          <p:nvPr/>
        </p:nvSpPr>
        <p:spPr>
          <a:xfrm>
            <a:off x="57575" y="0"/>
            <a:ext cx="2521200" cy="514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200">
                <a:solidFill>
                  <a:srgbClr val="CFE2F3"/>
                </a:solidFill>
              </a:rPr>
              <a:t>The War on </a:t>
            </a:r>
            <a:r>
              <a:rPr b="1" lang="en" sz="2200">
                <a:solidFill>
                  <a:srgbClr val="CFE2F3"/>
                </a:solidFill>
              </a:rPr>
              <a:t>Giants is the War on Terrorists</a:t>
            </a:r>
            <a:endParaRPr b="1" sz="2200">
              <a:solidFill>
                <a:srgbClr val="CFE2F3"/>
              </a:solidFill>
            </a:endParaRPr>
          </a:p>
          <a:p>
            <a:pPr indent="0" lvl="0" marL="0" rtl="0" algn="l">
              <a:spcBef>
                <a:spcPts val="0"/>
              </a:spcBef>
              <a:spcAft>
                <a:spcPts val="0"/>
              </a:spcAft>
              <a:buNone/>
            </a:pPr>
            <a:r>
              <a:t/>
            </a:r>
            <a:endParaRPr sz="1000">
              <a:solidFill>
                <a:schemeClr val="lt1"/>
              </a:solidFill>
            </a:endParaRPr>
          </a:p>
          <a:p>
            <a:pPr indent="0" lvl="0" marL="0" rtl="0" algn="l">
              <a:spcBef>
                <a:spcPts val="0"/>
              </a:spcBef>
              <a:spcAft>
                <a:spcPts val="0"/>
              </a:spcAft>
              <a:buNone/>
            </a:pPr>
            <a:r>
              <a:rPr lang="en" sz="900">
                <a:solidFill>
                  <a:schemeClr val="lt1"/>
                </a:solidFill>
              </a:rPr>
              <a:t>Herem is a type of dedicatory vow, it is irrevocable and unredeemable (Leviticus. 27:28a), but herem can also mean total destruction, usually in the context. of war or the annihilation of idolaters.</a:t>
            </a:r>
            <a:endParaRPr sz="900">
              <a:solidFill>
                <a:schemeClr val="lt1"/>
              </a:solidFill>
            </a:endParaRPr>
          </a:p>
          <a:p>
            <a:pPr indent="0" lvl="0" marL="0" rtl="0" algn="l">
              <a:spcBef>
                <a:spcPts val="0"/>
              </a:spcBef>
              <a:spcAft>
                <a:spcPts val="0"/>
              </a:spcAft>
              <a:buNone/>
            </a:pPr>
            <a:r>
              <a:t/>
            </a:r>
            <a:endParaRPr sz="900">
              <a:solidFill>
                <a:schemeClr val="lt1"/>
              </a:solidFill>
            </a:endParaRPr>
          </a:p>
          <a:p>
            <a:pPr indent="0" lvl="0" marL="0" rtl="0" algn="l">
              <a:spcBef>
                <a:spcPts val="0"/>
              </a:spcBef>
              <a:spcAft>
                <a:spcPts val="0"/>
              </a:spcAft>
              <a:buNone/>
            </a:pPr>
            <a:r>
              <a:rPr lang="en" sz="900">
                <a:solidFill>
                  <a:schemeClr val="lt1"/>
                </a:solidFill>
              </a:rPr>
              <a:t>Herem is the highest ecclesiastical censure in the Jewish community. It is the total exclusion of a person from the Jewish community. It is a form of shunning and is similar to vitandus "excommunication" in the Catholic Church. </a:t>
            </a:r>
            <a:endParaRPr sz="900">
              <a:solidFill>
                <a:schemeClr val="lt1"/>
              </a:solidFill>
            </a:endParaRPr>
          </a:p>
          <a:p>
            <a:pPr indent="0" lvl="0" marL="0" rtl="0" algn="l">
              <a:spcBef>
                <a:spcPts val="0"/>
              </a:spcBef>
              <a:spcAft>
                <a:spcPts val="0"/>
              </a:spcAft>
              <a:buNone/>
            </a:pPr>
            <a:r>
              <a:t/>
            </a:r>
            <a:endParaRPr sz="900">
              <a:solidFill>
                <a:schemeClr val="lt1"/>
              </a:solidFill>
            </a:endParaRPr>
          </a:p>
          <a:p>
            <a:pPr indent="0" lvl="0" marL="0" rtl="0" algn="l">
              <a:spcBef>
                <a:spcPts val="0"/>
              </a:spcBef>
              <a:spcAft>
                <a:spcPts val="0"/>
              </a:spcAft>
              <a:buNone/>
            </a:pPr>
            <a:r>
              <a:rPr lang="en" sz="900">
                <a:solidFill>
                  <a:schemeClr val="lt1"/>
                </a:solidFill>
              </a:rPr>
              <a:t>Then Israel made this vow to the Lord: “If you will deliver these people into our hands, we will totally destroy their cities.”</a:t>
            </a:r>
            <a:endParaRPr sz="900">
              <a:solidFill>
                <a:schemeClr val="lt1"/>
              </a:solidFill>
            </a:endParaRPr>
          </a:p>
          <a:p>
            <a:pPr indent="0" lvl="0" marL="0" rtl="0" algn="l">
              <a:spcBef>
                <a:spcPts val="0"/>
              </a:spcBef>
              <a:spcAft>
                <a:spcPts val="0"/>
              </a:spcAft>
              <a:buNone/>
            </a:pPr>
            <a:r>
              <a:t/>
            </a:r>
            <a:endParaRPr sz="900">
              <a:solidFill>
                <a:schemeClr val="lt1"/>
              </a:solidFill>
            </a:endParaRPr>
          </a:p>
          <a:p>
            <a:pPr indent="0" lvl="0" marL="0" rtl="0" algn="l">
              <a:spcBef>
                <a:spcPts val="0"/>
              </a:spcBef>
              <a:spcAft>
                <a:spcPts val="0"/>
              </a:spcAft>
              <a:buNone/>
            </a:pPr>
            <a:r>
              <a:rPr lang="en" sz="900">
                <a:solidFill>
                  <a:schemeClr val="lt1"/>
                </a:solidFill>
              </a:rPr>
              <a:t>The Hebrew term refers to the irrevocable giving over of things or persons to the Lord, often by totally destroying them</a:t>
            </a:r>
            <a:endParaRPr sz="900">
              <a:solidFill>
                <a:schemeClr val="lt1"/>
              </a:solidFill>
            </a:endParaRPr>
          </a:p>
          <a:p>
            <a:pPr indent="0" lvl="0" marL="0" rtl="0" algn="l">
              <a:spcBef>
                <a:spcPts val="0"/>
              </a:spcBef>
              <a:spcAft>
                <a:spcPts val="0"/>
              </a:spcAft>
              <a:buNone/>
            </a:pPr>
            <a:r>
              <a:t/>
            </a:r>
            <a:endParaRPr sz="900">
              <a:solidFill>
                <a:schemeClr val="lt1"/>
              </a:solidFill>
            </a:endParaRPr>
          </a:p>
          <a:p>
            <a:pPr indent="0" lvl="0" marL="0" rtl="0" algn="l">
              <a:spcBef>
                <a:spcPts val="0"/>
              </a:spcBef>
              <a:spcAft>
                <a:spcPts val="0"/>
              </a:spcAft>
              <a:buNone/>
            </a:pPr>
            <a:r>
              <a:rPr lang="en" sz="900">
                <a:solidFill>
                  <a:schemeClr val="lt1"/>
                </a:solidFill>
              </a:rPr>
              <a:t>The herem is therefore meant to ensure that the people will not be lured into worshipping the Canaanite gods.</a:t>
            </a:r>
            <a:endParaRPr sz="900">
              <a:solidFill>
                <a:schemeClr val="lt1"/>
              </a:solidFill>
            </a:endParaRPr>
          </a:p>
        </p:txBody>
      </p:sp>
      <p:pic>
        <p:nvPicPr>
          <p:cNvPr id="148" name="Google Shape;148;p23"/>
          <p:cNvPicPr preferRelativeResize="0"/>
          <p:nvPr/>
        </p:nvPicPr>
        <p:blipFill rotWithShape="1">
          <a:blip r:embed="rId3">
            <a:alphaModFix/>
          </a:blip>
          <a:srcRect b="0" l="0" r="50801" t="0"/>
          <a:stretch/>
        </p:blipFill>
        <p:spPr>
          <a:xfrm>
            <a:off x="5462024" y="0"/>
            <a:ext cx="3681974" cy="5143500"/>
          </a:xfrm>
          <a:prstGeom prst="rect">
            <a:avLst/>
          </a:prstGeom>
          <a:noFill/>
          <a:ln>
            <a:noFill/>
          </a:ln>
        </p:spPr>
      </p:pic>
      <p:pic>
        <p:nvPicPr>
          <p:cNvPr id="149" name="Google Shape;149;p23"/>
          <p:cNvPicPr preferRelativeResize="0"/>
          <p:nvPr/>
        </p:nvPicPr>
        <p:blipFill>
          <a:blip r:embed="rId4">
            <a:alphaModFix/>
          </a:blip>
          <a:stretch>
            <a:fillRect/>
          </a:stretch>
        </p:blipFill>
        <p:spPr>
          <a:xfrm>
            <a:off x="2617439" y="0"/>
            <a:ext cx="6526572" cy="5143499"/>
          </a:xfrm>
          <a:prstGeom prst="rect">
            <a:avLst/>
          </a:prstGeom>
          <a:noFill/>
          <a:ln>
            <a:noFill/>
          </a:ln>
        </p:spPr>
      </p:pic>
      <p:sp>
        <p:nvSpPr>
          <p:cNvPr id="150" name="Google Shape;150;p23"/>
          <p:cNvSpPr txBox="1"/>
          <p:nvPr/>
        </p:nvSpPr>
        <p:spPr>
          <a:xfrm>
            <a:off x="2890550" y="613996"/>
            <a:ext cx="12657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rgbClr val="CFE2F3"/>
                </a:solidFill>
              </a:rPr>
              <a:t>Land of </a:t>
            </a:r>
            <a:r>
              <a:rPr b="1" lang="en" sz="1000">
                <a:solidFill>
                  <a:srgbClr val="CFE2F3"/>
                </a:solidFill>
              </a:rPr>
              <a:t>YHWH</a:t>
            </a:r>
            <a:endParaRPr b="1" sz="1000">
              <a:solidFill>
                <a:srgbClr val="CFE2F3"/>
              </a:solidFill>
            </a:endParaRPr>
          </a:p>
          <a:p>
            <a:pPr indent="0" lvl="0" marL="0" rtl="0" algn="l">
              <a:spcBef>
                <a:spcPts val="0"/>
              </a:spcBef>
              <a:spcAft>
                <a:spcPts val="0"/>
              </a:spcAft>
              <a:buNone/>
            </a:pPr>
            <a:r>
              <a:rPr b="1" lang="en" sz="1000">
                <a:solidFill>
                  <a:srgbClr val="CFE2F3"/>
                </a:solidFill>
              </a:rPr>
              <a:t>Land of Giants</a:t>
            </a:r>
            <a:endParaRPr b="1" sz="1000">
              <a:solidFill>
                <a:srgbClr val="CFE2F3"/>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24"/>
          <p:cNvSpPr/>
          <p:nvPr/>
        </p:nvSpPr>
        <p:spPr>
          <a:xfrm>
            <a:off x="0" y="0"/>
            <a:ext cx="5292300" cy="51435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24"/>
          <p:cNvSpPr/>
          <p:nvPr/>
        </p:nvSpPr>
        <p:spPr>
          <a:xfrm>
            <a:off x="3865475" y="-7925"/>
            <a:ext cx="5292300" cy="51435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7" name="Google Shape;157;p24"/>
          <p:cNvPicPr preferRelativeResize="0"/>
          <p:nvPr/>
        </p:nvPicPr>
        <p:blipFill rotWithShape="1">
          <a:blip r:embed="rId3">
            <a:alphaModFix/>
          </a:blip>
          <a:srcRect b="7680" l="0" r="7114" t="0"/>
          <a:stretch/>
        </p:blipFill>
        <p:spPr>
          <a:xfrm>
            <a:off x="4722575" y="1785108"/>
            <a:ext cx="3033900" cy="2261554"/>
          </a:xfrm>
          <a:prstGeom prst="rect">
            <a:avLst/>
          </a:prstGeom>
          <a:noFill/>
          <a:ln>
            <a:noFill/>
          </a:ln>
        </p:spPr>
      </p:pic>
      <p:pic>
        <p:nvPicPr>
          <p:cNvPr id="158" name="Google Shape;158;p24"/>
          <p:cNvPicPr preferRelativeResize="0"/>
          <p:nvPr/>
        </p:nvPicPr>
        <p:blipFill>
          <a:blip r:embed="rId4">
            <a:alphaModFix/>
          </a:blip>
          <a:stretch>
            <a:fillRect/>
          </a:stretch>
        </p:blipFill>
        <p:spPr>
          <a:xfrm>
            <a:off x="3865425" y="688275"/>
            <a:ext cx="5292400" cy="4455224"/>
          </a:xfrm>
          <a:prstGeom prst="rect">
            <a:avLst/>
          </a:prstGeom>
          <a:noFill/>
          <a:ln>
            <a:noFill/>
          </a:ln>
        </p:spPr>
      </p:pic>
      <p:sp>
        <p:nvSpPr>
          <p:cNvPr id="159" name="Google Shape;159;p24"/>
          <p:cNvSpPr txBox="1"/>
          <p:nvPr/>
        </p:nvSpPr>
        <p:spPr>
          <a:xfrm>
            <a:off x="3998675" y="2071675"/>
            <a:ext cx="852900" cy="338700"/>
          </a:xfrm>
          <a:prstGeom prst="rect">
            <a:avLst/>
          </a:prstGeom>
          <a:solidFill>
            <a:schemeClr val="dk1"/>
          </a:solidFill>
          <a:ln>
            <a:noFill/>
          </a:ln>
        </p:spPr>
        <p:txBody>
          <a:bodyPr anchorCtr="0" anchor="t" bIns="91425" lIns="91425" spcFirstLastPara="1" rIns="91425" wrap="square" tIns="91425">
            <a:spAutoFit/>
          </a:bodyPr>
          <a:lstStyle/>
          <a:p>
            <a:pPr indent="0" lvl="0" marL="0" rtl="0" algn="ctr">
              <a:lnSpc>
                <a:spcPct val="120000"/>
              </a:lnSpc>
              <a:spcBef>
                <a:spcPts val="0"/>
              </a:spcBef>
              <a:spcAft>
                <a:spcPts val="1200"/>
              </a:spcAft>
              <a:buNone/>
            </a:pPr>
            <a:r>
              <a:rPr b="1" lang="en" sz="1000">
                <a:solidFill>
                  <a:schemeClr val="lt1"/>
                </a:solidFill>
                <a:latin typeface="Roboto"/>
                <a:ea typeface="Roboto"/>
                <a:cs typeface="Roboto"/>
                <a:sym typeface="Roboto"/>
              </a:rPr>
              <a:t>Al-Shabaab</a:t>
            </a:r>
            <a:endParaRPr b="1" sz="100">
              <a:solidFill>
                <a:schemeClr val="lt1"/>
              </a:solidFill>
            </a:endParaRPr>
          </a:p>
        </p:txBody>
      </p:sp>
      <p:sp>
        <p:nvSpPr>
          <p:cNvPr id="160" name="Google Shape;160;p24"/>
          <p:cNvSpPr txBox="1"/>
          <p:nvPr/>
        </p:nvSpPr>
        <p:spPr>
          <a:xfrm>
            <a:off x="4722575" y="1470025"/>
            <a:ext cx="852900" cy="338700"/>
          </a:xfrm>
          <a:prstGeom prst="rect">
            <a:avLst/>
          </a:prstGeom>
          <a:solidFill>
            <a:schemeClr val="dk1"/>
          </a:solidFill>
          <a:ln>
            <a:noFill/>
          </a:ln>
        </p:spPr>
        <p:txBody>
          <a:bodyPr anchorCtr="0" anchor="t" bIns="91425" lIns="91425" spcFirstLastPara="1" rIns="91425" wrap="square" tIns="91425">
            <a:spAutoFit/>
          </a:bodyPr>
          <a:lstStyle/>
          <a:p>
            <a:pPr indent="0" lvl="0" marL="0" rtl="0" algn="ctr">
              <a:lnSpc>
                <a:spcPct val="120000"/>
              </a:lnSpc>
              <a:spcBef>
                <a:spcPts val="0"/>
              </a:spcBef>
              <a:spcAft>
                <a:spcPts val="1200"/>
              </a:spcAft>
              <a:buNone/>
            </a:pPr>
            <a:r>
              <a:rPr b="1" lang="en" sz="1000">
                <a:solidFill>
                  <a:schemeClr val="lt1"/>
                </a:solidFill>
                <a:latin typeface="Roboto"/>
                <a:ea typeface="Roboto"/>
                <a:cs typeface="Roboto"/>
                <a:sym typeface="Roboto"/>
              </a:rPr>
              <a:t>Hezbollah</a:t>
            </a:r>
            <a:endParaRPr b="1" sz="100">
              <a:solidFill>
                <a:schemeClr val="lt1"/>
              </a:solidFill>
            </a:endParaRPr>
          </a:p>
        </p:txBody>
      </p:sp>
      <p:sp>
        <p:nvSpPr>
          <p:cNvPr id="161" name="Google Shape;161;p24"/>
          <p:cNvSpPr txBox="1"/>
          <p:nvPr/>
        </p:nvSpPr>
        <p:spPr>
          <a:xfrm>
            <a:off x="5573425" y="890125"/>
            <a:ext cx="852900" cy="338700"/>
          </a:xfrm>
          <a:prstGeom prst="rect">
            <a:avLst/>
          </a:prstGeom>
          <a:solidFill>
            <a:schemeClr val="dk1"/>
          </a:solidFill>
          <a:ln>
            <a:noFill/>
          </a:ln>
        </p:spPr>
        <p:txBody>
          <a:bodyPr anchorCtr="0" anchor="t" bIns="91425" lIns="91425" spcFirstLastPara="1" rIns="91425" wrap="square" tIns="91425">
            <a:spAutoFit/>
          </a:bodyPr>
          <a:lstStyle/>
          <a:p>
            <a:pPr indent="0" lvl="0" marL="0" rtl="0" algn="ctr">
              <a:lnSpc>
                <a:spcPct val="120000"/>
              </a:lnSpc>
              <a:spcBef>
                <a:spcPts val="0"/>
              </a:spcBef>
              <a:spcAft>
                <a:spcPts val="1200"/>
              </a:spcAft>
              <a:buNone/>
            </a:pPr>
            <a:r>
              <a:rPr b="1" lang="en" sz="1000">
                <a:solidFill>
                  <a:schemeClr val="lt1"/>
                </a:solidFill>
                <a:latin typeface="Roboto"/>
                <a:ea typeface="Roboto"/>
                <a:cs typeface="Roboto"/>
                <a:sym typeface="Roboto"/>
              </a:rPr>
              <a:t>Al Qaida</a:t>
            </a:r>
            <a:endParaRPr b="1" sz="100">
              <a:solidFill>
                <a:schemeClr val="lt1"/>
              </a:solidFill>
            </a:endParaRPr>
          </a:p>
        </p:txBody>
      </p:sp>
      <p:sp>
        <p:nvSpPr>
          <p:cNvPr id="162" name="Google Shape;162;p24"/>
          <p:cNvSpPr txBox="1"/>
          <p:nvPr/>
        </p:nvSpPr>
        <p:spPr>
          <a:xfrm>
            <a:off x="6560875" y="551425"/>
            <a:ext cx="818100" cy="338700"/>
          </a:xfrm>
          <a:prstGeom prst="rect">
            <a:avLst/>
          </a:prstGeom>
          <a:solidFill>
            <a:schemeClr val="dk1"/>
          </a:solidFill>
          <a:ln>
            <a:noFill/>
          </a:ln>
        </p:spPr>
        <p:txBody>
          <a:bodyPr anchorCtr="0" anchor="t" bIns="91425" lIns="91425" spcFirstLastPara="1" rIns="91425" wrap="square" tIns="91425">
            <a:spAutoFit/>
          </a:bodyPr>
          <a:lstStyle/>
          <a:p>
            <a:pPr indent="0" lvl="0" marL="0" rtl="0" algn="ctr">
              <a:lnSpc>
                <a:spcPct val="120000"/>
              </a:lnSpc>
              <a:spcBef>
                <a:spcPts val="0"/>
              </a:spcBef>
              <a:spcAft>
                <a:spcPts val="1200"/>
              </a:spcAft>
              <a:buNone/>
            </a:pPr>
            <a:r>
              <a:rPr b="1" lang="en" sz="1000">
                <a:solidFill>
                  <a:schemeClr val="lt1"/>
                </a:solidFill>
                <a:latin typeface="Roboto"/>
                <a:ea typeface="Roboto"/>
                <a:cs typeface="Roboto"/>
                <a:sym typeface="Roboto"/>
              </a:rPr>
              <a:t>ISIS</a:t>
            </a:r>
            <a:endParaRPr b="1" sz="1000">
              <a:solidFill>
                <a:schemeClr val="lt1"/>
              </a:solidFill>
              <a:latin typeface="Roboto"/>
              <a:ea typeface="Roboto"/>
              <a:cs typeface="Roboto"/>
              <a:sym typeface="Roboto"/>
            </a:endParaRPr>
          </a:p>
        </p:txBody>
      </p:sp>
      <p:sp>
        <p:nvSpPr>
          <p:cNvPr id="163" name="Google Shape;163;p24"/>
          <p:cNvSpPr txBox="1"/>
          <p:nvPr/>
        </p:nvSpPr>
        <p:spPr>
          <a:xfrm>
            <a:off x="7651450" y="212725"/>
            <a:ext cx="942000" cy="338700"/>
          </a:xfrm>
          <a:prstGeom prst="rect">
            <a:avLst/>
          </a:prstGeom>
          <a:solidFill>
            <a:schemeClr val="dk1"/>
          </a:solidFill>
          <a:ln>
            <a:noFill/>
          </a:ln>
        </p:spPr>
        <p:txBody>
          <a:bodyPr anchorCtr="0" anchor="t" bIns="91425" lIns="91425" spcFirstLastPara="1" rIns="91425" wrap="square" tIns="91425">
            <a:spAutoFit/>
          </a:bodyPr>
          <a:lstStyle/>
          <a:p>
            <a:pPr indent="0" lvl="0" marL="0" rtl="0" algn="ctr">
              <a:lnSpc>
                <a:spcPct val="120000"/>
              </a:lnSpc>
              <a:spcBef>
                <a:spcPts val="0"/>
              </a:spcBef>
              <a:spcAft>
                <a:spcPts val="1200"/>
              </a:spcAft>
              <a:buNone/>
            </a:pPr>
            <a:r>
              <a:rPr b="1" lang="en" sz="1000">
                <a:solidFill>
                  <a:schemeClr val="lt1"/>
                </a:solidFill>
                <a:latin typeface="Roboto"/>
                <a:ea typeface="Roboto"/>
                <a:cs typeface="Roboto"/>
                <a:sym typeface="Roboto"/>
              </a:rPr>
              <a:t>Proud Boys</a:t>
            </a:r>
            <a:endParaRPr b="1" sz="100">
              <a:solidFill>
                <a:schemeClr val="lt1"/>
              </a:solidFill>
            </a:endParaRPr>
          </a:p>
        </p:txBody>
      </p:sp>
      <p:sp>
        <p:nvSpPr>
          <p:cNvPr id="164" name="Google Shape;164;p24"/>
          <p:cNvSpPr txBox="1"/>
          <p:nvPr/>
        </p:nvSpPr>
        <p:spPr>
          <a:xfrm>
            <a:off x="5768675" y="0"/>
            <a:ext cx="30339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900"/>
          </a:p>
        </p:txBody>
      </p:sp>
      <p:sp>
        <p:nvSpPr>
          <p:cNvPr id="165" name="Google Shape;165;p24"/>
          <p:cNvSpPr txBox="1"/>
          <p:nvPr/>
        </p:nvSpPr>
        <p:spPr>
          <a:xfrm>
            <a:off x="317525" y="782525"/>
            <a:ext cx="3033900" cy="34170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lang="en" sz="3000">
                <a:solidFill>
                  <a:srgbClr val="FFD966"/>
                </a:solidFill>
              </a:rPr>
              <a:t>The size of</a:t>
            </a:r>
            <a:r>
              <a:rPr b="1" lang="en" sz="3000">
                <a:solidFill>
                  <a:srgbClr val="FFD966"/>
                </a:solidFill>
              </a:rPr>
              <a:t> the giant is directly proportional to the marketing of its threat</a:t>
            </a:r>
            <a:endParaRPr b="1" sz="3000">
              <a:solidFill>
                <a:srgbClr val="FFD966"/>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69" name="Shape 169"/>
        <p:cNvGrpSpPr/>
        <p:nvPr/>
      </p:nvGrpSpPr>
      <p:grpSpPr>
        <a:xfrm>
          <a:off x="0" y="0"/>
          <a:ext cx="0" cy="0"/>
          <a:chOff x="0" y="0"/>
          <a:chExt cx="0" cy="0"/>
        </a:xfrm>
      </p:grpSpPr>
      <p:pic>
        <p:nvPicPr>
          <p:cNvPr id="170" name="Google Shape;170;p25"/>
          <p:cNvPicPr preferRelativeResize="0"/>
          <p:nvPr/>
        </p:nvPicPr>
        <p:blipFill>
          <a:blip r:embed="rId3">
            <a:alphaModFix/>
          </a:blip>
          <a:stretch>
            <a:fillRect/>
          </a:stretch>
        </p:blipFill>
        <p:spPr>
          <a:xfrm>
            <a:off x="1714500" y="748188"/>
            <a:ext cx="5715000" cy="3514725"/>
          </a:xfrm>
          <a:prstGeom prst="rect">
            <a:avLst/>
          </a:prstGeom>
          <a:noFill/>
          <a:ln>
            <a:noFill/>
          </a:ln>
        </p:spPr>
      </p:pic>
      <p:sp>
        <p:nvSpPr>
          <p:cNvPr id="171" name="Google Shape;171;p25"/>
          <p:cNvSpPr txBox="1"/>
          <p:nvPr/>
        </p:nvSpPr>
        <p:spPr>
          <a:xfrm>
            <a:off x="888100" y="3655700"/>
            <a:ext cx="7368000" cy="1487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rPr>
              <a:t>In Greek and Roman mythology, the Giants, also called Gigantes were a race of great strength and aggression, though not necessarily of great size.</a:t>
            </a:r>
            <a:endParaRPr>
              <a:solidFill>
                <a:schemeClr val="lt1"/>
              </a:solidFill>
            </a:endParaRPr>
          </a:p>
        </p:txBody>
      </p:sp>
      <p:sp>
        <p:nvSpPr>
          <p:cNvPr id="172" name="Google Shape;172;p25"/>
          <p:cNvSpPr txBox="1"/>
          <p:nvPr/>
        </p:nvSpPr>
        <p:spPr>
          <a:xfrm>
            <a:off x="0" y="443975"/>
            <a:ext cx="9144000" cy="63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lt1"/>
                </a:solidFill>
                <a:latin typeface="Special Elite"/>
                <a:ea typeface="Special Elite"/>
                <a:cs typeface="Special Elite"/>
                <a:sym typeface="Special Elite"/>
              </a:rPr>
              <a:t>Giants disguised as Neanderthals</a:t>
            </a:r>
            <a:endParaRPr sz="1800">
              <a:solidFill>
                <a:schemeClr val="lt1"/>
              </a:solidFill>
              <a:latin typeface="Special Elite"/>
              <a:ea typeface="Special Elite"/>
              <a:cs typeface="Special Elite"/>
              <a:sym typeface="Special Elite"/>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pic>
        <p:nvPicPr>
          <p:cNvPr id="177" name="Google Shape;177;p26"/>
          <p:cNvPicPr preferRelativeResize="0"/>
          <p:nvPr/>
        </p:nvPicPr>
        <p:blipFill>
          <a:blip r:embed="rId3">
            <a:alphaModFix/>
          </a:blip>
          <a:stretch>
            <a:fillRect/>
          </a:stretch>
        </p:blipFill>
        <p:spPr>
          <a:xfrm>
            <a:off x="100925" y="317500"/>
            <a:ext cx="4943753" cy="4508501"/>
          </a:xfrm>
          <a:prstGeom prst="rect">
            <a:avLst/>
          </a:prstGeom>
          <a:noFill/>
          <a:ln>
            <a:noFill/>
          </a:ln>
        </p:spPr>
      </p:pic>
      <p:pic>
        <p:nvPicPr>
          <p:cNvPr id="178" name="Google Shape;178;p26"/>
          <p:cNvPicPr preferRelativeResize="0"/>
          <p:nvPr/>
        </p:nvPicPr>
        <p:blipFill>
          <a:blip r:embed="rId4">
            <a:alphaModFix/>
          </a:blip>
          <a:stretch>
            <a:fillRect/>
          </a:stretch>
        </p:blipFill>
        <p:spPr>
          <a:xfrm>
            <a:off x="5043701" y="317500"/>
            <a:ext cx="3953125" cy="4508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pic>
        <p:nvPicPr>
          <p:cNvPr id="183" name="Google Shape;183;p27"/>
          <p:cNvPicPr preferRelativeResize="0"/>
          <p:nvPr/>
        </p:nvPicPr>
        <p:blipFill rotWithShape="1">
          <a:blip r:embed="rId3">
            <a:alphaModFix/>
          </a:blip>
          <a:srcRect b="0" l="0" r="7927" t="0"/>
          <a:stretch/>
        </p:blipFill>
        <p:spPr>
          <a:xfrm>
            <a:off x="4701175" y="1829825"/>
            <a:ext cx="4297226" cy="3242825"/>
          </a:xfrm>
          <a:prstGeom prst="rect">
            <a:avLst/>
          </a:prstGeom>
          <a:noFill/>
          <a:ln>
            <a:noFill/>
          </a:ln>
        </p:spPr>
      </p:pic>
      <p:sp>
        <p:nvSpPr>
          <p:cNvPr id="184" name="Google Shape;184;p27"/>
          <p:cNvSpPr/>
          <p:nvPr/>
        </p:nvSpPr>
        <p:spPr>
          <a:xfrm flipH="1" rot="-5400000">
            <a:off x="5660275" y="984425"/>
            <a:ext cx="1307400" cy="1290300"/>
          </a:xfrm>
          <a:prstGeom prst="bentArrow">
            <a:avLst>
              <a:gd fmla="val 25000" name="adj1"/>
              <a:gd fmla="val 25000" name="adj2"/>
              <a:gd fmla="val 25000" name="adj3"/>
              <a:gd fmla="val 43750" name="adj4"/>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5" name="Google Shape;185;p27"/>
          <p:cNvPicPr preferRelativeResize="0"/>
          <p:nvPr/>
        </p:nvPicPr>
        <p:blipFill>
          <a:blip r:embed="rId4">
            <a:alphaModFix/>
          </a:blip>
          <a:stretch>
            <a:fillRect/>
          </a:stretch>
        </p:blipFill>
        <p:spPr>
          <a:xfrm>
            <a:off x="6870575" y="175875"/>
            <a:ext cx="2127828" cy="1595875"/>
          </a:xfrm>
          <a:prstGeom prst="rect">
            <a:avLst/>
          </a:prstGeom>
          <a:noFill/>
          <a:ln>
            <a:noFill/>
          </a:ln>
        </p:spPr>
      </p:pic>
      <p:pic>
        <p:nvPicPr>
          <p:cNvPr id="186" name="Google Shape;186;p27"/>
          <p:cNvPicPr preferRelativeResize="0"/>
          <p:nvPr/>
        </p:nvPicPr>
        <p:blipFill rotWithShape="1">
          <a:blip r:embed="rId5">
            <a:alphaModFix/>
          </a:blip>
          <a:srcRect b="35020" l="12268" r="54006" t="20304"/>
          <a:stretch/>
        </p:blipFill>
        <p:spPr>
          <a:xfrm>
            <a:off x="219150" y="338200"/>
            <a:ext cx="4315576" cy="357300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90" name="Shape 190"/>
        <p:cNvGrpSpPr/>
        <p:nvPr/>
      </p:nvGrpSpPr>
      <p:grpSpPr>
        <a:xfrm>
          <a:off x="0" y="0"/>
          <a:ext cx="0" cy="0"/>
          <a:chOff x="0" y="0"/>
          <a:chExt cx="0" cy="0"/>
        </a:xfrm>
      </p:grpSpPr>
      <p:pic>
        <p:nvPicPr>
          <p:cNvPr id="191" name="Google Shape;191;p28"/>
          <p:cNvPicPr preferRelativeResize="0"/>
          <p:nvPr/>
        </p:nvPicPr>
        <p:blipFill>
          <a:blip r:embed="rId3">
            <a:alphaModFix/>
          </a:blip>
          <a:stretch>
            <a:fillRect/>
          </a:stretch>
        </p:blipFill>
        <p:spPr>
          <a:xfrm>
            <a:off x="7325074" y="2028600"/>
            <a:ext cx="1818920" cy="3114901"/>
          </a:xfrm>
          <a:prstGeom prst="rect">
            <a:avLst/>
          </a:prstGeom>
          <a:noFill/>
          <a:ln>
            <a:noFill/>
          </a:ln>
        </p:spPr>
      </p:pic>
      <p:pic>
        <p:nvPicPr>
          <p:cNvPr id="192" name="Google Shape;192;p28"/>
          <p:cNvPicPr preferRelativeResize="0"/>
          <p:nvPr/>
        </p:nvPicPr>
        <p:blipFill>
          <a:blip r:embed="rId4">
            <a:alphaModFix/>
          </a:blip>
          <a:stretch>
            <a:fillRect/>
          </a:stretch>
        </p:blipFill>
        <p:spPr>
          <a:xfrm>
            <a:off x="5832825" y="1385300"/>
            <a:ext cx="2783800" cy="2538700"/>
          </a:xfrm>
          <a:prstGeom prst="rect">
            <a:avLst/>
          </a:prstGeom>
          <a:noFill/>
          <a:ln>
            <a:noFill/>
          </a:ln>
        </p:spPr>
      </p:pic>
      <p:pic>
        <p:nvPicPr>
          <p:cNvPr id="193" name="Google Shape;193;p28"/>
          <p:cNvPicPr preferRelativeResize="0"/>
          <p:nvPr/>
        </p:nvPicPr>
        <p:blipFill>
          <a:blip r:embed="rId5">
            <a:alphaModFix/>
          </a:blip>
          <a:stretch>
            <a:fillRect/>
          </a:stretch>
        </p:blipFill>
        <p:spPr>
          <a:xfrm>
            <a:off x="205442" y="0"/>
            <a:ext cx="4093566" cy="5143501"/>
          </a:xfrm>
          <a:prstGeom prst="rect">
            <a:avLst/>
          </a:prstGeom>
          <a:noFill/>
          <a:ln>
            <a:noFill/>
          </a:ln>
        </p:spPr>
      </p:pic>
      <p:pic>
        <p:nvPicPr>
          <p:cNvPr id="194" name="Google Shape;194;p28"/>
          <p:cNvPicPr preferRelativeResize="0"/>
          <p:nvPr/>
        </p:nvPicPr>
        <p:blipFill>
          <a:blip r:embed="rId6">
            <a:alphaModFix/>
          </a:blip>
          <a:stretch>
            <a:fillRect/>
          </a:stretch>
        </p:blipFill>
        <p:spPr>
          <a:xfrm>
            <a:off x="5403273" y="0"/>
            <a:ext cx="3740728" cy="5143500"/>
          </a:xfrm>
          <a:prstGeom prst="rect">
            <a:avLst/>
          </a:prstGeom>
          <a:noFill/>
          <a:ln>
            <a:noFill/>
          </a:ln>
        </p:spPr>
      </p:pic>
      <p:pic>
        <p:nvPicPr>
          <p:cNvPr id="195" name="Google Shape;195;p28"/>
          <p:cNvPicPr preferRelativeResize="0"/>
          <p:nvPr/>
        </p:nvPicPr>
        <p:blipFill>
          <a:blip r:embed="rId7">
            <a:alphaModFix/>
          </a:blip>
          <a:stretch>
            <a:fillRect/>
          </a:stretch>
        </p:blipFill>
        <p:spPr>
          <a:xfrm>
            <a:off x="3141853" y="1024850"/>
            <a:ext cx="2623250" cy="3560950"/>
          </a:xfrm>
          <a:prstGeom prst="rect">
            <a:avLst/>
          </a:prstGeom>
          <a:noFill/>
          <a:ln cap="flat" cmpd="sng" w="28575">
            <a:solidFill>
              <a:srgbClr val="FF0000"/>
            </a:solidFill>
            <a:prstDash val="solid"/>
            <a:round/>
            <a:headEnd len="sm" w="sm" type="none"/>
            <a:tailEnd len="sm" w="sm" type="none"/>
          </a:ln>
        </p:spPr>
      </p:pic>
      <p:cxnSp>
        <p:nvCxnSpPr>
          <p:cNvPr id="196" name="Google Shape;196;p28"/>
          <p:cNvCxnSpPr/>
          <p:nvPr/>
        </p:nvCxnSpPr>
        <p:spPr>
          <a:xfrm>
            <a:off x="874678" y="300365"/>
            <a:ext cx="850500" cy="0"/>
          </a:xfrm>
          <a:prstGeom prst="straightConnector1">
            <a:avLst/>
          </a:prstGeom>
          <a:noFill/>
          <a:ln cap="flat" cmpd="sng" w="28575">
            <a:solidFill>
              <a:srgbClr val="FF0000"/>
            </a:solidFill>
            <a:prstDash val="solid"/>
            <a:round/>
            <a:headEnd len="med" w="med" type="none"/>
            <a:tailEnd len="med" w="med" type="none"/>
          </a:ln>
        </p:spPr>
      </p:cxnSp>
      <p:cxnSp>
        <p:nvCxnSpPr>
          <p:cNvPr id="197" name="Google Shape;197;p28"/>
          <p:cNvCxnSpPr/>
          <p:nvPr/>
        </p:nvCxnSpPr>
        <p:spPr>
          <a:xfrm>
            <a:off x="813400" y="1475400"/>
            <a:ext cx="1066800" cy="0"/>
          </a:xfrm>
          <a:prstGeom prst="straightConnector1">
            <a:avLst/>
          </a:prstGeom>
          <a:noFill/>
          <a:ln cap="flat" cmpd="sng" w="28575">
            <a:solidFill>
              <a:srgbClr val="FF0000"/>
            </a:solidFill>
            <a:prstDash val="solid"/>
            <a:round/>
            <a:headEnd len="med" w="med" type="none"/>
            <a:tailEnd len="med" w="med" type="none"/>
          </a:ln>
        </p:spPr>
      </p:cxnSp>
      <p:sp>
        <p:nvSpPr>
          <p:cNvPr id="198" name="Google Shape;198;p28"/>
          <p:cNvSpPr/>
          <p:nvPr/>
        </p:nvSpPr>
        <p:spPr>
          <a:xfrm>
            <a:off x="67300" y="228275"/>
            <a:ext cx="630900" cy="1323000"/>
          </a:xfrm>
          <a:prstGeom prst="curvedRightArrow">
            <a:avLst>
              <a:gd fmla="val 25000" name="adj1"/>
              <a:gd fmla="val 50000" name="adj2"/>
              <a:gd fmla="val 25000" name="adj3"/>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99" name="Google Shape;199;p28"/>
          <p:cNvCxnSpPr/>
          <p:nvPr/>
        </p:nvCxnSpPr>
        <p:spPr>
          <a:xfrm>
            <a:off x="3599600" y="2736950"/>
            <a:ext cx="753300" cy="0"/>
          </a:xfrm>
          <a:prstGeom prst="straightConnector1">
            <a:avLst/>
          </a:prstGeom>
          <a:noFill/>
          <a:ln cap="flat" cmpd="sng" w="38100">
            <a:solidFill>
              <a:srgbClr val="FF0000"/>
            </a:solidFill>
            <a:prstDash val="solid"/>
            <a:round/>
            <a:headEnd len="med" w="med" type="none"/>
            <a:tailEnd len="med" w="med" type="none"/>
          </a:ln>
        </p:spPr>
      </p:cxn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pic>
        <p:nvPicPr>
          <p:cNvPr id="204" name="Google Shape;204;p29"/>
          <p:cNvPicPr preferRelativeResize="0"/>
          <p:nvPr/>
        </p:nvPicPr>
        <p:blipFill>
          <a:blip r:embed="rId3">
            <a:alphaModFix/>
          </a:blip>
          <a:stretch>
            <a:fillRect/>
          </a:stretch>
        </p:blipFill>
        <p:spPr>
          <a:xfrm>
            <a:off x="3115291" y="107848"/>
            <a:ext cx="1932775" cy="2535850"/>
          </a:xfrm>
          <a:prstGeom prst="rect">
            <a:avLst/>
          </a:prstGeom>
          <a:noFill/>
          <a:ln>
            <a:noFill/>
          </a:ln>
        </p:spPr>
      </p:pic>
      <p:sp>
        <p:nvSpPr>
          <p:cNvPr id="205" name="Google Shape;205;p29"/>
          <p:cNvSpPr txBox="1"/>
          <p:nvPr/>
        </p:nvSpPr>
        <p:spPr>
          <a:xfrm>
            <a:off x="351050" y="0"/>
            <a:ext cx="43692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600"/>
              <a:t>Polydactyly Gigantism</a:t>
            </a:r>
            <a:endParaRPr b="1" sz="3600"/>
          </a:p>
        </p:txBody>
      </p:sp>
      <p:pic>
        <p:nvPicPr>
          <p:cNvPr id="206" name="Google Shape;206;p29"/>
          <p:cNvPicPr preferRelativeResize="0"/>
          <p:nvPr/>
        </p:nvPicPr>
        <p:blipFill rotWithShape="1">
          <a:blip r:embed="rId4">
            <a:alphaModFix/>
          </a:blip>
          <a:srcRect b="4818" l="7392" r="48178" t="9740"/>
          <a:stretch/>
        </p:blipFill>
        <p:spPr>
          <a:xfrm>
            <a:off x="5071400" y="248675"/>
            <a:ext cx="3865702" cy="4646150"/>
          </a:xfrm>
          <a:prstGeom prst="rect">
            <a:avLst/>
          </a:prstGeom>
          <a:noFill/>
          <a:ln>
            <a:noFill/>
          </a:ln>
        </p:spPr>
      </p:pic>
      <p:pic>
        <p:nvPicPr>
          <p:cNvPr id="207" name="Google Shape;207;p29"/>
          <p:cNvPicPr preferRelativeResize="0"/>
          <p:nvPr/>
        </p:nvPicPr>
        <p:blipFill>
          <a:blip r:embed="rId5">
            <a:alphaModFix/>
          </a:blip>
          <a:stretch>
            <a:fillRect/>
          </a:stretch>
        </p:blipFill>
        <p:spPr>
          <a:xfrm>
            <a:off x="168675" y="1431250"/>
            <a:ext cx="4369300" cy="35155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11" name="Shape 211"/>
        <p:cNvGrpSpPr/>
        <p:nvPr/>
      </p:nvGrpSpPr>
      <p:grpSpPr>
        <a:xfrm>
          <a:off x="0" y="0"/>
          <a:ext cx="0" cy="0"/>
          <a:chOff x="0" y="0"/>
          <a:chExt cx="0" cy="0"/>
        </a:xfrm>
      </p:grpSpPr>
      <p:pic>
        <p:nvPicPr>
          <p:cNvPr id="212" name="Google Shape;212;p30"/>
          <p:cNvPicPr preferRelativeResize="0"/>
          <p:nvPr/>
        </p:nvPicPr>
        <p:blipFill rotWithShape="1">
          <a:blip r:embed="rId3">
            <a:alphaModFix/>
          </a:blip>
          <a:srcRect b="0" l="0" r="50382" t="0"/>
          <a:stretch/>
        </p:blipFill>
        <p:spPr>
          <a:xfrm>
            <a:off x="3669731" y="0"/>
            <a:ext cx="2764545" cy="4435825"/>
          </a:xfrm>
          <a:prstGeom prst="rect">
            <a:avLst/>
          </a:prstGeom>
          <a:noFill/>
          <a:ln>
            <a:noFill/>
          </a:ln>
        </p:spPr>
      </p:pic>
      <p:pic>
        <p:nvPicPr>
          <p:cNvPr id="213" name="Google Shape;213;p30"/>
          <p:cNvPicPr preferRelativeResize="0"/>
          <p:nvPr/>
        </p:nvPicPr>
        <p:blipFill>
          <a:blip r:embed="rId4">
            <a:alphaModFix/>
          </a:blip>
          <a:stretch>
            <a:fillRect/>
          </a:stretch>
        </p:blipFill>
        <p:spPr>
          <a:xfrm>
            <a:off x="0" y="0"/>
            <a:ext cx="3669739" cy="4435824"/>
          </a:xfrm>
          <a:prstGeom prst="rect">
            <a:avLst/>
          </a:prstGeom>
          <a:noFill/>
          <a:ln>
            <a:noFill/>
          </a:ln>
        </p:spPr>
      </p:pic>
      <p:sp>
        <p:nvSpPr>
          <p:cNvPr id="214" name="Google Shape;214;p30"/>
          <p:cNvSpPr txBox="1"/>
          <p:nvPr/>
        </p:nvSpPr>
        <p:spPr>
          <a:xfrm>
            <a:off x="50" y="4404600"/>
            <a:ext cx="91440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600">
                <a:solidFill>
                  <a:schemeClr val="lt1"/>
                </a:solidFill>
              </a:rPr>
              <a:t>Postaxial polydactyly</a:t>
            </a:r>
            <a:endParaRPr b="1" sz="3600">
              <a:solidFill>
                <a:schemeClr val="lt1"/>
              </a:solidFill>
            </a:endParaRPr>
          </a:p>
        </p:txBody>
      </p:sp>
      <p:pic>
        <p:nvPicPr>
          <p:cNvPr id="215" name="Google Shape;215;p30"/>
          <p:cNvPicPr preferRelativeResize="0"/>
          <p:nvPr/>
        </p:nvPicPr>
        <p:blipFill>
          <a:blip r:embed="rId5">
            <a:alphaModFix/>
          </a:blip>
          <a:stretch>
            <a:fillRect/>
          </a:stretch>
        </p:blipFill>
        <p:spPr>
          <a:xfrm>
            <a:off x="6434275" y="0"/>
            <a:ext cx="2709726" cy="2456944"/>
          </a:xfrm>
          <a:prstGeom prst="rect">
            <a:avLst/>
          </a:prstGeom>
          <a:noFill/>
          <a:ln>
            <a:noFill/>
          </a:ln>
        </p:spPr>
      </p:pic>
      <p:sp>
        <p:nvSpPr>
          <p:cNvPr id="216" name="Google Shape;216;p30"/>
          <p:cNvSpPr txBox="1"/>
          <p:nvPr/>
        </p:nvSpPr>
        <p:spPr>
          <a:xfrm>
            <a:off x="6434425" y="2456950"/>
            <a:ext cx="27096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600">
                <a:solidFill>
                  <a:schemeClr val="lt1"/>
                </a:solidFill>
              </a:rPr>
              <a:t>1493</a:t>
            </a:r>
            <a:endParaRPr b="1" sz="3600">
              <a:solidFill>
                <a:schemeClr val="lt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20" name="Shape 220"/>
        <p:cNvGrpSpPr/>
        <p:nvPr/>
      </p:nvGrpSpPr>
      <p:grpSpPr>
        <a:xfrm>
          <a:off x="0" y="0"/>
          <a:ext cx="0" cy="0"/>
          <a:chOff x="0" y="0"/>
          <a:chExt cx="0" cy="0"/>
        </a:xfrm>
      </p:grpSpPr>
      <p:pic>
        <p:nvPicPr>
          <p:cNvPr id="221" name="Google Shape;221;p31"/>
          <p:cNvPicPr preferRelativeResize="0"/>
          <p:nvPr/>
        </p:nvPicPr>
        <p:blipFill>
          <a:blip r:embed="rId3">
            <a:alphaModFix/>
          </a:blip>
          <a:stretch>
            <a:fillRect/>
          </a:stretch>
        </p:blipFill>
        <p:spPr>
          <a:xfrm>
            <a:off x="152400" y="152400"/>
            <a:ext cx="3628314" cy="4838696"/>
          </a:xfrm>
          <a:prstGeom prst="rect">
            <a:avLst/>
          </a:prstGeom>
          <a:noFill/>
          <a:ln>
            <a:noFill/>
          </a:ln>
        </p:spPr>
      </p:pic>
      <p:sp>
        <p:nvSpPr>
          <p:cNvPr id="222" name="Google Shape;222;p31"/>
          <p:cNvSpPr txBox="1"/>
          <p:nvPr/>
        </p:nvSpPr>
        <p:spPr>
          <a:xfrm>
            <a:off x="3984625" y="269875"/>
            <a:ext cx="4786200" cy="846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4300">
                <a:solidFill>
                  <a:schemeClr val="lt1"/>
                </a:solidFill>
              </a:rPr>
              <a:t>Cornu Cutaneum</a:t>
            </a:r>
            <a:endParaRPr b="1" sz="4300">
              <a:solidFill>
                <a:schemeClr val="lt1"/>
              </a:solidFill>
            </a:endParaRPr>
          </a:p>
        </p:txBody>
      </p:sp>
      <p:pic>
        <p:nvPicPr>
          <p:cNvPr id="223" name="Google Shape;223;p31"/>
          <p:cNvPicPr preferRelativeResize="0"/>
          <p:nvPr/>
        </p:nvPicPr>
        <p:blipFill>
          <a:blip r:embed="rId4">
            <a:alphaModFix/>
          </a:blip>
          <a:stretch>
            <a:fillRect/>
          </a:stretch>
        </p:blipFill>
        <p:spPr>
          <a:xfrm>
            <a:off x="3933114" y="1458075"/>
            <a:ext cx="5058486" cy="353303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59" name="Shape 59"/>
        <p:cNvGrpSpPr/>
        <p:nvPr/>
      </p:nvGrpSpPr>
      <p:grpSpPr>
        <a:xfrm>
          <a:off x="0" y="0"/>
          <a:ext cx="0" cy="0"/>
          <a:chOff x="0" y="0"/>
          <a:chExt cx="0" cy="0"/>
        </a:xfrm>
      </p:grpSpPr>
      <p:sp>
        <p:nvSpPr>
          <p:cNvPr id="60" name="Google Shape;60;p14"/>
          <p:cNvSpPr txBox="1"/>
          <p:nvPr/>
        </p:nvSpPr>
        <p:spPr>
          <a:xfrm>
            <a:off x="4785025" y="0"/>
            <a:ext cx="4146000" cy="514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900">
                <a:solidFill>
                  <a:schemeClr val="lt1"/>
                </a:solidFill>
              </a:rPr>
              <a:t>Things </a:t>
            </a:r>
            <a:r>
              <a:rPr b="1" lang="en" sz="2900">
                <a:solidFill>
                  <a:schemeClr val="lt1"/>
                </a:solidFill>
              </a:rPr>
              <a:t>that are NOT allowed to be Giant:</a:t>
            </a:r>
            <a:br>
              <a:rPr b="1" lang="en" sz="2900">
                <a:solidFill>
                  <a:schemeClr val="lt1"/>
                </a:solidFill>
              </a:rPr>
            </a:br>
            <a:endParaRPr b="1" sz="2900">
              <a:solidFill>
                <a:schemeClr val="lt1"/>
              </a:solidFill>
            </a:endParaRPr>
          </a:p>
          <a:p>
            <a:pPr indent="-342900" lvl="0" marL="457200" rtl="0" algn="l">
              <a:spcBef>
                <a:spcPts val="0"/>
              </a:spcBef>
              <a:spcAft>
                <a:spcPts val="0"/>
              </a:spcAft>
              <a:buClr>
                <a:schemeClr val="lt1"/>
              </a:buClr>
              <a:buSzPts val="1800"/>
              <a:buChar char="●"/>
            </a:pPr>
            <a:r>
              <a:rPr lang="en" sz="1800">
                <a:solidFill>
                  <a:schemeClr val="lt1"/>
                </a:solidFill>
              </a:rPr>
              <a:t>Man</a:t>
            </a:r>
            <a:endParaRPr b="1" sz="1800">
              <a:solidFill>
                <a:schemeClr val="lt1"/>
              </a:solidFill>
            </a:endParaRPr>
          </a:p>
        </p:txBody>
      </p:sp>
      <p:sp>
        <p:nvSpPr>
          <p:cNvPr id="61" name="Google Shape;61;p14"/>
          <p:cNvSpPr txBox="1"/>
          <p:nvPr/>
        </p:nvSpPr>
        <p:spPr>
          <a:xfrm>
            <a:off x="124700" y="0"/>
            <a:ext cx="4224000" cy="514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900">
                <a:solidFill>
                  <a:schemeClr val="lt1"/>
                </a:solidFill>
              </a:rPr>
              <a:t>Things that are allowed to be Giant:</a:t>
            </a:r>
            <a:br>
              <a:rPr b="1" lang="en" sz="2900">
                <a:solidFill>
                  <a:schemeClr val="lt1"/>
                </a:solidFill>
              </a:rPr>
            </a:br>
            <a:endParaRPr b="1" sz="2900">
              <a:solidFill>
                <a:schemeClr val="lt1"/>
              </a:solidFill>
            </a:endParaRPr>
          </a:p>
          <a:p>
            <a:pPr indent="-342900" lvl="0" marL="457200" rtl="0" algn="l">
              <a:spcBef>
                <a:spcPts val="0"/>
              </a:spcBef>
              <a:spcAft>
                <a:spcPts val="0"/>
              </a:spcAft>
              <a:buClr>
                <a:schemeClr val="lt1"/>
              </a:buClr>
              <a:buSzPts val="1800"/>
              <a:buChar char="●"/>
            </a:pPr>
            <a:r>
              <a:rPr lang="en" sz="1800">
                <a:solidFill>
                  <a:schemeClr val="lt1"/>
                </a:solidFill>
              </a:rPr>
              <a:t>Birds</a:t>
            </a:r>
            <a:endParaRPr sz="1800">
              <a:solidFill>
                <a:schemeClr val="lt1"/>
              </a:solidFill>
            </a:endParaRPr>
          </a:p>
          <a:p>
            <a:pPr indent="-342900" lvl="0" marL="457200" rtl="0" algn="l">
              <a:spcBef>
                <a:spcPts val="0"/>
              </a:spcBef>
              <a:spcAft>
                <a:spcPts val="0"/>
              </a:spcAft>
              <a:buClr>
                <a:schemeClr val="lt1"/>
              </a:buClr>
              <a:buSzPts val="1800"/>
              <a:buChar char="●"/>
            </a:pPr>
            <a:r>
              <a:rPr lang="en" sz="1800">
                <a:solidFill>
                  <a:schemeClr val="lt1"/>
                </a:solidFill>
              </a:rPr>
              <a:t>Bats</a:t>
            </a:r>
            <a:endParaRPr sz="1800">
              <a:solidFill>
                <a:schemeClr val="lt1"/>
              </a:solidFill>
            </a:endParaRPr>
          </a:p>
          <a:p>
            <a:pPr indent="-342900" lvl="0" marL="457200" rtl="0" algn="l">
              <a:spcBef>
                <a:spcPts val="0"/>
              </a:spcBef>
              <a:spcAft>
                <a:spcPts val="0"/>
              </a:spcAft>
              <a:buClr>
                <a:schemeClr val="lt1"/>
              </a:buClr>
              <a:buSzPts val="1800"/>
              <a:buChar char="●"/>
            </a:pPr>
            <a:r>
              <a:rPr lang="en" sz="1800">
                <a:solidFill>
                  <a:schemeClr val="lt1"/>
                </a:solidFill>
              </a:rPr>
              <a:t>Mice</a:t>
            </a:r>
            <a:endParaRPr sz="1800">
              <a:solidFill>
                <a:schemeClr val="lt1"/>
              </a:solidFill>
            </a:endParaRPr>
          </a:p>
          <a:p>
            <a:pPr indent="-342900" lvl="0" marL="457200" rtl="0" algn="l">
              <a:spcBef>
                <a:spcPts val="0"/>
              </a:spcBef>
              <a:spcAft>
                <a:spcPts val="0"/>
              </a:spcAft>
              <a:buClr>
                <a:schemeClr val="lt1"/>
              </a:buClr>
              <a:buSzPts val="1800"/>
              <a:buChar char="●"/>
            </a:pPr>
            <a:r>
              <a:rPr lang="en" sz="1800">
                <a:solidFill>
                  <a:schemeClr val="lt1"/>
                </a:solidFill>
              </a:rPr>
              <a:t>Cats</a:t>
            </a:r>
            <a:endParaRPr sz="1800">
              <a:solidFill>
                <a:schemeClr val="lt1"/>
              </a:solidFill>
            </a:endParaRPr>
          </a:p>
          <a:p>
            <a:pPr indent="-342900" lvl="0" marL="457200" rtl="0" algn="l">
              <a:spcBef>
                <a:spcPts val="0"/>
              </a:spcBef>
              <a:spcAft>
                <a:spcPts val="0"/>
              </a:spcAft>
              <a:buClr>
                <a:schemeClr val="lt1"/>
              </a:buClr>
              <a:buSzPts val="1800"/>
              <a:buChar char="●"/>
            </a:pPr>
            <a:r>
              <a:rPr lang="en" sz="1800">
                <a:solidFill>
                  <a:schemeClr val="lt1"/>
                </a:solidFill>
              </a:rPr>
              <a:t>Lizards</a:t>
            </a:r>
            <a:endParaRPr sz="1800">
              <a:solidFill>
                <a:schemeClr val="lt1"/>
              </a:solidFill>
            </a:endParaRPr>
          </a:p>
          <a:p>
            <a:pPr indent="-342900" lvl="0" marL="457200" rtl="0" algn="l">
              <a:spcBef>
                <a:spcPts val="0"/>
              </a:spcBef>
              <a:spcAft>
                <a:spcPts val="0"/>
              </a:spcAft>
              <a:buClr>
                <a:schemeClr val="lt1"/>
              </a:buClr>
              <a:buSzPts val="1800"/>
              <a:buChar char="●"/>
            </a:pPr>
            <a:r>
              <a:rPr lang="en" sz="1800">
                <a:solidFill>
                  <a:schemeClr val="lt1"/>
                </a:solidFill>
              </a:rPr>
              <a:t>Marsupials</a:t>
            </a:r>
            <a:endParaRPr sz="1800">
              <a:solidFill>
                <a:schemeClr val="lt1"/>
              </a:solidFill>
            </a:endParaRPr>
          </a:p>
          <a:p>
            <a:pPr indent="-342900" lvl="0" marL="457200" rtl="0" algn="l">
              <a:spcBef>
                <a:spcPts val="0"/>
              </a:spcBef>
              <a:spcAft>
                <a:spcPts val="0"/>
              </a:spcAft>
              <a:buClr>
                <a:schemeClr val="lt1"/>
              </a:buClr>
              <a:buSzPts val="1800"/>
              <a:buChar char="●"/>
            </a:pPr>
            <a:r>
              <a:rPr lang="en" sz="1800">
                <a:solidFill>
                  <a:schemeClr val="lt1"/>
                </a:solidFill>
              </a:rPr>
              <a:t>Elephants</a:t>
            </a:r>
            <a:endParaRPr sz="1800">
              <a:solidFill>
                <a:schemeClr val="lt1"/>
              </a:solidFill>
            </a:endParaRPr>
          </a:p>
          <a:p>
            <a:pPr indent="-342900" lvl="0" marL="457200" rtl="0" algn="l">
              <a:spcBef>
                <a:spcPts val="0"/>
              </a:spcBef>
              <a:spcAft>
                <a:spcPts val="0"/>
              </a:spcAft>
              <a:buClr>
                <a:schemeClr val="lt1"/>
              </a:buClr>
              <a:buSzPts val="1800"/>
              <a:buChar char="●"/>
            </a:pPr>
            <a:r>
              <a:rPr lang="en" sz="1800">
                <a:solidFill>
                  <a:schemeClr val="lt1"/>
                </a:solidFill>
              </a:rPr>
              <a:t>Crocodiles</a:t>
            </a:r>
            <a:endParaRPr sz="1800">
              <a:solidFill>
                <a:schemeClr val="lt1"/>
              </a:solidFill>
            </a:endParaRPr>
          </a:p>
          <a:p>
            <a:pPr indent="-342900" lvl="0" marL="457200" rtl="0" algn="l">
              <a:spcBef>
                <a:spcPts val="0"/>
              </a:spcBef>
              <a:spcAft>
                <a:spcPts val="0"/>
              </a:spcAft>
              <a:buClr>
                <a:schemeClr val="lt1"/>
              </a:buClr>
              <a:buSzPts val="1800"/>
              <a:buChar char="●"/>
            </a:pPr>
            <a:r>
              <a:rPr lang="en" sz="1800">
                <a:solidFill>
                  <a:schemeClr val="lt1"/>
                </a:solidFill>
              </a:rPr>
              <a:t>Fish</a:t>
            </a:r>
            <a:endParaRPr sz="1800">
              <a:solidFill>
                <a:schemeClr val="lt1"/>
              </a:solidFill>
            </a:endParaRPr>
          </a:p>
          <a:p>
            <a:pPr indent="-342900" lvl="0" marL="457200" rtl="0" algn="l">
              <a:spcBef>
                <a:spcPts val="0"/>
              </a:spcBef>
              <a:spcAft>
                <a:spcPts val="0"/>
              </a:spcAft>
              <a:buClr>
                <a:schemeClr val="lt1"/>
              </a:buClr>
              <a:buSzPts val="1800"/>
              <a:buChar char="●"/>
            </a:pPr>
            <a:r>
              <a:rPr lang="en" sz="1800">
                <a:solidFill>
                  <a:schemeClr val="lt1"/>
                </a:solidFill>
              </a:rPr>
              <a:t>Sharks</a:t>
            </a:r>
            <a:endParaRPr sz="1800">
              <a:solidFill>
                <a:schemeClr val="lt1"/>
              </a:solidFill>
            </a:endParaRPr>
          </a:p>
          <a:p>
            <a:pPr indent="-342900" lvl="0" marL="457200" rtl="0" algn="l">
              <a:spcBef>
                <a:spcPts val="0"/>
              </a:spcBef>
              <a:spcAft>
                <a:spcPts val="0"/>
              </a:spcAft>
              <a:buClr>
                <a:schemeClr val="lt1"/>
              </a:buClr>
              <a:buSzPts val="1800"/>
              <a:buChar char="●"/>
            </a:pPr>
            <a:r>
              <a:rPr lang="en" sz="1800">
                <a:solidFill>
                  <a:schemeClr val="lt1"/>
                </a:solidFill>
              </a:rPr>
              <a:t>Insects</a:t>
            </a:r>
            <a:endParaRPr sz="1800">
              <a:solidFill>
                <a:schemeClr val="lt1"/>
              </a:solidFill>
            </a:endParaRPr>
          </a:p>
          <a:p>
            <a:pPr indent="-342900" lvl="0" marL="457200" rtl="0" algn="l">
              <a:spcBef>
                <a:spcPts val="0"/>
              </a:spcBef>
              <a:spcAft>
                <a:spcPts val="0"/>
              </a:spcAft>
              <a:buClr>
                <a:schemeClr val="lt1"/>
              </a:buClr>
              <a:buSzPts val="1800"/>
              <a:buChar char="●"/>
            </a:pPr>
            <a:r>
              <a:rPr lang="en" sz="1800">
                <a:solidFill>
                  <a:schemeClr val="lt1"/>
                </a:solidFill>
              </a:rPr>
              <a:t>Plants</a:t>
            </a:r>
            <a:endParaRPr sz="1800">
              <a:solidFill>
                <a:schemeClr val="lt1"/>
              </a:solidFill>
            </a:endParaRPr>
          </a:p>
          <a:p>
            <a:pPr indent="-342900" lvl="0" marL="457200" rtl="0" algn="l">
              <a:spcBef>
                <a:spcPts val="0"/>
              </a:spcBef>
              <a:spcAft>
                <a:spcPts val="0"/>
              </a:spcAft>
              <a:buClr>
                <a:schemeClr val="lt1"/>
              </a:buClr>
              <a:buSzPts val="1800"/>
              <a:buChar char="●"/>
            </a:pPr>
            <a:r>
              <a:rPr lang="en" sz="1800">
                <a:solidFill>
                  <a:schemeClr val="lt1"/>
                </a:solidFill>
              </a:rPr>
              <a:t>Trees</a:t>
            </a:r>
            <a:endParaRPr sz="1800">
              <a:solidFill>
                <a:schemeClr val="lt1"/>
              </a:solidFill>
            </a:endParaRPr>
          </a:p>
        </p:txBody>
      </p:sp>
      <p:cxnSp>
        <p:nvCxnSpPr>
          <p:cNvPr id="62" name="Google Shape;62;p14"/>
          <p:cNvCxnSpPr/>
          <p:nvPr/>
        </p:nvCxnSpPr>
        <p:spPr>
          <a:xfrm>
            <a:off x="4504450" y="0"/>
            <a:ext cx="0" cy="5143500"/>
          </a:xfrm>
          <a:prstGeom prst="straightConnector1">
            <a:avLst/>
          </a:prstGeom>
          <a:noFill/>
          <a:ln cap="flat" cmpd="sng" w="76200">
            <a:solidFill>
              <a:schemeClr val="lt1"/>
            </a:solidFill>
            <a:prstDash val="solid"/>
            <a:round/>
            <a:headEnd len="med" w="med" type="none"/>
            <a:tailEnd len="med" w="med" type="none"/>
          </a:ln>
        </p:spPr>
      </p:cxn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27" name="Shape 227"/>
        <p:cNvGrpSpPr/>
        <p:nvPr/>
      </p:nvGrpSpPr>
      <p:grpSpPr>
        <a:xfrm>
          <a:off x="0" y="0"/>
          <a:ext cx="0" cy="0"/>
          <a:chOff x="0" y="0"/>
          <a:chExt cx="0" cy="0"/>
        </a:xfrm>
      </p:grpSpPr>
      <p:pic>
        <p:nvPicPr>
          <p:cNvPr id="228" name="Google Shape;228;p32"/>
          <p:cNvPicPr preferRelativeResize="0"/>
          <p:nvPr/>
        </p:nvPicPr>
        <p:blipFill>
          <a:blip r:embed="rId3">
            <a:alphaModFix/>
          </a:blip>
          <a:stretch>
            <a:fillRect/>
          </a:stretch>
        </p:blipFill>
        <p:spPr>
          <a:xfrm>
            <a:off x="2597387" y="0"/>
            <a:ext cx="3282478" cy="5143501"/>
          </a:xfrm>
          <a:prstGeom prst="rect">
            <a:avLst/>
          </a:prstGeom>
          <a:noFill/>
          <a:ln>
            <a:noFill/>
          </a:ln>
        </p:spPr>
      </p:pic>
      <p:pic>
        <p:nvPicPr>
          <p:cNvPr id="229" name="Google Shape;229;p32"/>
          <p:cNvPicPr preferRelativeResize="0"/>
          <p:nvPr/>
        </p:nvPicPr>
        <p:blipFill>
          <a:blip r:embed="rId4">
            <a:alphaModFix/>
          </a:blip>
          <a:stretch>
            <a:fillRect/>
          </a:stretch>
        </p:blipFill>
        <p:spPr>
          <a:xfrm>
            <a:off x="5484250" y="152400"/>
            <a:ext cx="3659741" cy="4838702"/>
          </a:xfrm>
          <a:prstGeom prst="rect">
            <a:avLst/>
          </a:prstGeom>
          <a:noFill/>
          <a:ln>
            <a:noFill/>
          </a:ln>
        </p:spPr>
      </p:pic>
      <p:pic>
        <p:nvPicPr>
          <p:cNvPr id="230" name="Google Shape;230;p32"/>
          <p:cNvPicPr preferRelativeResize="0"/>
          <p:nvPr/>
        </p:nvPicPr>
        <p:blipFill>
          <a:blip r:embed="rId5">
            <a:alphaModFix/>
          </a:blip>
          <a:stretch>
            <a:fillRect/>
          </a:stretch>
        </p:blipFill>
        <p:spPr>
          <a:xfrm>
            <a:off x="3" y="269875"/>
            <a:ext cx="2829620" cy="472122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7B7B7"/>
        </a:solidFill>
      </p:bgPr>
    </p:bg>
    <p:spTree>
      <p:nvGrpSpPr>
        <p:cNvPr id="234" name="Shape 234"/>
        <p:cNvGrpSpPr/>
        <p:nvPr/>
      </p:nvGrpSpPr>
      <p:grpSpPr>
        <a:xfrm>
          <a:off x="0" y="0"/>
          <a:ext cx="0" cy="0"/>
          <a:chOff x="0" y="0"/>
          <a:chExt cx="0" cy="0"/>
        </a:xfrm>
      </p:grpSpPr>
      <p:sp>
        <p:nvSpPr>
          <p:cNvPr id="235" name="Google Shape;235;p33"/>
          <p:cNvSpPr txBox="1"/>
          <p:nvPr/>
        </p:nvSpPr>
        <p:spPr>
          <a:xfrm>
            <a:off x="459800" y="0"/>
            <a:ext cx="4423200" cy="514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00">
                <a:solidFill>
                  <a:schemeClr val="dk1"/>
                </a:solidFill>
              </a:rPr>
              <a:t>Maximinus Thrax</a:t>
            </a:r>
            <a:endParaRPr b="1" sz="3600">
              <a:solidFill>
                <a:schemeClr val="dk1"/>
              </a:solidFill>
            </a:endParaRPr>
          </a:p>
          <a:p>
            <a:pPr indent="0" lvl="0" marL="0" rtl="0" algn="l">
              <a:spcBef>
                <a:spcPts val="0"/>
              </a:spcBef>
              <a:spcAft>
                <a:spcPts val="0"/>
              </a:spcAft>
              <a:buNone/>
            </a:pPr>
            <a:r>
              <a:t/>
            </a:r>
            <a:endParaRPr sz="1700"/>
          </a:p>
          <a:p>
            <a:pPr indent="0" lvl="0" marL="0" rtl="0" algn="l">
              <a:spcBef>
                <a:spcPts val="0"/>
              </a:spcBef>
              <a:spcAft>
                <a:spcPts val="0"/>
              </a:spcAft>
              <a:buNone/>
            </a:pPr>
            <a:r>
              <a:rPr i="1" lang="en" sz="1700"/>
              <a:t>"He was in any case a man of such frightening appearance and colossal size that there is no obvious comparison to be drawn with any of the best-trained Greek athletes or warrior elite of the barbarians." - </a:t>
            </a:r>
            <a:r>
              <a:rPr i="1" lang="en" sz="1700">
                <a:solidFill>
                  <a:schemeClr val="dk1"/>
                </a:solidFill>
              </a:rPr>
              <a:t>Herodian</a:t>
            </a:r>
            <a:endParaRPr i="1" sz="1700"/>
          </a:p>
          <a:p>
            <a:pPr indent="0" lvl="0" marL="0" rtl="0" algn="l">
              <a:spcBef>
                <a:spcPts val="0"/>
              </a:spcBef>
              <a:spcAft>
                <a:spcPts val="0"/>
              </a:spcAft>
              <a:buNone/>
            </a:pPr>
            <a:r>
              <a:t/>
            </a:r>
            <a:endParaRPr sz="1700"/>
          </a:p>
          <a:p>
            <a:pPr indent="0" lvl="0" marL="0" rtl="0" algn="l">
              <a:spcBef>
                <a:spcPts val="0"/>
              </a:spcBef>
              <a:spcAft>
                <a:spcPts val="0"/>
              </a:spcAft>
              <a:buNone/>
            </a:pPr>
            <a:r>
              <a:rPr lang="en" sz="1700"/>
              <a:t>His thumb was said to be so large that he wore his wife's bracelet as a ring for it.</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rPr lang="en" sz="1700"/>
              <a:t>Ancient Roman writers claimed that Maximinus Thrax stood over 8 feet tall.</a:t>
            </a:r>
            <a:endParaRPr sz="1700"/>
          </a:p>
        </p:txBody>
      </p:sp>
      <p:pic>
        <p:nvPicPr>
          <p:cNvPr id="236" name="Google Shape;236;p33"/>
          <p:cNvPicPr preferRelativeResize="0"/>
          <p:nvPr/>
        </p:nvPicPr>
        <p:blipFill>
          <a:blip r:embed="rId3">
            <a:alphaModFix/>
          </a:blip>
          <a:stretch>
            <a:fillRect/>
          </a:stretch>
        </p:blipFill>
        <p:spPr>
          <a:xfrm>
            <a:off x="5629300" y="152400"/>
            <a:ext cx="3362298" cy="4483939"/>
          </a:xfrm>
          <a:prstGeom prst="rect">
            <a:avLst/>
          </a:prstGeom>
          <a:noFill/>
          <a:ln>
            <a:noFill/>
          </a:ln>
        </p:spPr>
      </p:pic>
      <p:pic>
        <p:nvPicPr>
          <p:cNvPr id="237" name="Google Shape;237;p33"/>
          <p:cNvPicPr preferRelativeResize="0"/>
          <p:nvPr/>
        </p:nvPicPr>
        <p:blipFill>
          <a:blip r:embed="rId4">
            <a:alphaModFix/>
          </a:blip>
          <a:stretch>
            <a:fillRect/>
          </a:stretch>
        </p:blipFill>
        <p:spPr>
          <a:xfrm>
            <a:off x="5124711" y="0"/>
            <a:ext cx="4019278" cy="51435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41" name="Shape 241"/>
        <p:cNvGrpSpPr/>
        <p:nvPr/>
      </p:nvGrpSpPr>
      <p:grpSpPr>
        <a:xfrm>
          <a:off x="0" y="0"/>
          <a:ext cx="0" cy="0"/>
          <a:chOff x="0" y="0"/>
          <a:chExt cx="0" cy="0"/>
        </a:xfrm>
      </p:grpSpPr>
      <p:pic>
        <p:nvPicPr>
          <p:cNvPr id="242" name="Google Shape;242;p34"/>
          <p:cNvPicPr preferRelativeResize="0"/>
          <p:nvPr/>
        </p:nvPicPr>
        <p:blipFill>
          <a:blip r:embed="rId3">
            <a:alphaModFix/>
          </a:blip>
          <a:stretch>
            <a:fillRect/>
          </a:stretch>
        </p:blipFill>
        <p:spPr>
          <a:xfrm>
            <a:off x="152400" y="1845750"/>
            <a:ext cx="2057400" cy="3152775"/>
          </a:xfrm>
          <a:prstGeom prst="rect">
            <a:avLst/>
          </a:prstGeom>
          <a:noFill/>
          <a:ln>
            <a:noFill/>
          </a:ln>
        </p:spPr>
      </p:pic>
      <p:pic>
        <p:nvPicPr>
          <p:cNvPr id="243" name="Google Shape;243;p34"/>
          <p:cNvPicPr preferRelativeResize="0"/>
          <p:nvPr/>
        </p:nvPicPr>
        <p:blipFill rotWithShape="1">
          <a:blip r:embed="rId3">
            <a:alphaModFix/>
          </a:blip>
          <a:srcRect b="0" l="13874" r="0" t="0"/>
          <a:stretch/>
        </p:blipFill>
        <p:spPr>
          <a:xfrm>
            <a:off x="0" y="891100"/>
            <a:ext cx="2390000" cy="4252400"/>
          </a:xfrm>
          <a:prstGeom prst="rect">
            <a:avLst/>
          </a:prstGeom>
          <a:noFill/>
          <a:ln>
            <a:noFill/>
          </a:ln>
        </p:spPr>
      </p:pic>
      <p:pic>
        <p:nvPicPr>
          <p:cNvPr id="244" name="Google Shape;244;p34"/>
          <p:cNvPicPr preferRelativeResize="0"/>
          <p:nvPr/>
        </p:nvPicPr>
        <p:blipFill rotWithShape="1">
          <a:blip r:embed="rId4">
            <a:alphaModFix/>
          </a:blip>
          <a:srcRect b="0" l="0" r="18314" t="0"/>
          <a:stretch/>
        </p:blipFill>
        <p:spPr>
          <a:xfrm>
            <a:off x="5992800" y="0"/>
            <a:ext cx="3151200" cy="5143500"/>
          </a:xfrm>
          <a:prstGeom prst="rect">
            <a:avLst/>
          </a:prstGeom>
          <a:noFill/>
          <a:ln>
            <a:noFill/>
          </a:ln>
        </p:spPr>
      </p:pic>
      <p:sp>
        <p:nvSpPr>
          <p:cNvPr id="245" name="Google Shape;245;p34"/>
          <p:cNvSpPr txBox="1"/>
          <p:nvPr/>
        </p:nvSpPr>
        <p:spPr>
          <a:xfrm>
            <a:off x="1420825" y="0"/>
            <a:ext cx="4792800" cy="1068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600">
                <a:solidFill>
                  <a:schemeClr val="lt1"/>
                </a:solidFill>
              </a:rPr>
              <a:t>Scaphocephaly</a:t>
            </a:r>
            <a:endParaRPr b="1" sz="3600">
              <a:solidFill>
                <a:schemeClr val="lt1"/>
              </a:solidFill>
            </a:endParaRPr>
          </a:p>
          <a:p>
            <a:pPr indent="0" lvl="0" marL="0" rtl="0" algn="ctr">
              <a:spcBef>
                <a:spcPts val="0"/>
              </a:spcBef>
              <a:spcAft>
                <a:spcPts val="0"/>
              </a:spcAft>
              <a:buNone/>
            </a:pPr>
            <a:r>
              <a:rPr b="1" lang="en" sz="1200">
                <a:solidFill>
                  <a:schemeClr val="lt1"/>
                </a:solidFill>
                <a:latin typeface="Roboto"/>
                <a:ea typeface="Roboto"/>
                <a:cs typeface="Roboto"/>
                <a:sym typeface="Roboto"/>
              </a:rPr>
              <a:t>Sagittal Craniosynostosis</a:t>
            </a:r>
            <a:endParaRPr b="1" sz="3600">
              <a:solidFill>
                <a:schemeClr val="lt1"/>
              </a:solidFill>
            </a:endParaRPr>
          </a:p>
        </p:txBody>
      </p:sp>
      <p:pic>
        <p:nvPicPr>
          <p:cNvPr id="246" name="Google Shape;246;p34"/>
          <p:cNvPicPr preferRelativeResize="0"/>
          <p:nvPr/>
        </p:nvPicPr>
        <p:blipFill rotWithShape="1">
          <a:blip r:embed="rId5">
            <a:alphaModFix/>
          </a:blip>
          <a:srcRect b="6100" l="0" r="0" t="911"/>
          <a:stretch/>
        </p:blipFill>
        <p:spPr>
          <a:xfrm>
            <a:off x="1959875" y="1262851"/>
            <a:ext cx="4253651" cy="3298901"/>
          </a:xfrm>
          <a:prstGeom prst="rect">
            <a:avLst/>
          </a:prstGeom>
          <a:noFill/>
          <a:ln cap="flat" cmpd="sng" w="19050">
            <a:solidFill>
              <a:schemeClr val="lt2"/>
            </a:solidFill>
            <a:prstDash val="solid"/>
            <a:round/>
            <a:headEnd len="sm" w="sm" type="none"/>
            <a:tailEnd len="sm" w="sm" type="none"/>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pic>
        <p:nvPicPr>
          <p:cNvPr id="251" name="Google Shape;251;p35"/>
          <p:cNvPicPr preferRelativeResize="0"/>
          <p:nvPr/>
        </p:nvPicPr>
        <p:blipFill>
          <a:blip r:embed="rId3">
            <a:alphaModFix/>
          </a:blip>
          <a:stretch>
            <a:fillRect/>
          </a:stretch>
        </p:blipFill>
        <p:spPr>
          <a:xfrm>
            <a:off x="-11" y="0"/>
            <a:ext cx="4602361" cy="5143500"/>
          </a:xfrm>
          <a:prstGeom prst="rect">
            <a:avLst/>
          </a:prstGeom>
          <a:noFill/>
          <a:ln>
            <a:noFill/>
          </a:ln>
        </p:spPr>
      </p:pic>
      <p:pic>
        <p:nvPicPr>
          <p:cNvPr id="252" name="Google Shape;252;p35"/>
          <p:cNvPicPr preferRelativeResize="0"/>
          <p:nvPr/>
        </p:nvPicPr>
        <p:blipFill>
          <a:blip r:embed="rId4">
            <a:alphaModFix/>
          </a:blip>
          <a:stretch>
            <a:fillRect/>
          </a:stretch>
        </p:blipFill>
        <p:spPr>
          <a:xfrm>
            <a:off x="235534" y="0"/>
            <a:ext cx="3456432" cy="5143500"/>
          </a:xfrm>
          <a:prstGeom prst="rect">
            <a:avLst/>
          </a:prstGeom>
          <a:noFill/>
          <a:ln>
            <a:noFill/>
          </a:ln>
        </p:spPr>
      </p:pic>
      <p:pic>
        <p:nvPicPr>
          <p:cNvPr id="253" name="Google Shape;253;p35"/>
          <p:cNvPicPr preferRelativeResize="0"/>
          <p:nvPr/>
        </p:nvPicPr>
        <p:blipFill rotWithShape="1">
          <a:blip r:embed="rId5">
            <a:alphaModFix/>
          </a:blip>
          <a:srcRect b="0" l="50201" r="0" t="0"/>
          <a:stretch/>
        </p:blipFill>
        <p:spPr>
          <a:xfrm>
            <a:off x="5299375" y="0"/>
            <a:ext cx="3844624" cy="5143500"/>
          </a:xfrm>
          <a:prstGeom prst="rect">
            <a:avLst/>
          </a:prstGeom>
          <a:noFill/>
          <a:ln>
            <a:noFill/>
          </a:ln>
        </p:spPr>
      </p:pic>
      <p:sp>
        <p:nvSpPr>
          <p:cNvPr id="254" name="Google Shape;254;p35"/>
          <p:cNvSpPr txBox="1"/>
          <p:nvPr/>
        </p:nvSpPr>
        <p:spPr>
          <a:xfrm>
            <a:off x="0" y="0"/>
            <a:ext cx="5299500" cy="15924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200">
                <a:solidFill>
                  <a:schemeClr val="lt1"/>
                </a:solidFill>
                <a:latin typeface="Special Elite"/>
                <a:ea typeface="Special Elite"/>
                <a:cs typeface="Special Elite"/>
                <a:sym typeface="Special Elite"/>
              </a:rPr>
              <a:t>The Nephilim were GigaChads. </a:t>
            </a:r>
            <a:endParaRPr sz="2200">
              <a:solidFill>
                <a:schemeClr val="lt1"/>
              </a:solidFill>
              <a:latin typeface="Special Elite"/>
              <a:ea typeface="Special Elite"/>
              <a:cs typeface="Special Elite"/>
              <a:sym typeface="Special Elite"/>
            </a:endParaRPr>
          </a:p>
          <a:p>
            <a:pPr indent="0" lvl="0" marL="0" rtl="0" algn="ctr">
              <a:spcBef>
                <a:spcPts val="0"/>
              </a:spcBef>
              <a:spcAft>
                <a:spcPts val="0"/>
              </a:spcAft>
              <a:buNone/>
            </a:pPr>
            <a:r>
              <a:rPr lang="en" sz="2200">
                <a:solidFill>
                  <a:schemeClr val="lt1"/>
                </a:solidFill>
                <a:latin typeface="Special Elite"/>
                <a:ea typeface="Special Elite"/>
                <a:cs typeface="Special Elite"/>
                <a:sym typeface="Special Elite"/>
              </a:rPr>
              <a:t>They held no shame. </a:t>
            </a:r>
            <a:endParaRPr sz="2200">
              <a:solidFill>
                <a:schemeClr val="lt1"/>
              </a:solidFill>
              <a:latin typeface="Special Elite"/>
              <a:ea typeface="Special Elite"/>
              <a:cs typeface="Special Elite"/>
              <a:sym typeface="Special Elite"/>
            </a:endParaRPr>
          </a:p>
        </p:txBody>
      </p:sp>
      <p:pic>
        <p:nvPicPr>
          <p:cNvPr id="255" name="Google Shape;255;p35"/>
          <p:cNvPicPr preferRelativeResize="0"/>
          <p:nvPr/>
        </p:nvPicPr>
        <p:blipFill rotWithShape="1">
          <a:blip r:embed="rId6">
            <a:alphaModFix/>
          </a:blip>
          <a:srcRect b="0" l="16058" r="0" t="0"/>
          <a:stretch/>
        </p:blipFill>
        <p:spPr>
          <a:xfrm>
            <a:off x="0" y="1592328"/>
            <a:ext cx="5299376" cy="355117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59" name="Shape 259"/>
        <p:cNvGrpSpPr/>
        <p:nvPr/>
      </p:nvGrpSpPr>
      <p:grpSpPr>
        <a:xfrm>
          <a:off x="0" y="0"/>
          <a:ext cx="0" cy="0"/>
          <a:chOff x="0" y="0"/>
          <a:chExt cx="0" cy="0"/>
        </a:xfrm>
      </p:grpSpPr>
      <p:pic>
        <p:nvPicPr>
          <p:cNvPr id="260" name="Google Shape;260;p36"/>
          <p:cNvPicPr preferRelativeResize="0"/>
          <p:nvPr/>
        </p:nvPicPr>
        <p:blipFill rotWithShape="1">
          <a:blip r:embed="rId3">
            <a:alphaModFix/>
          </a:blip>
          <a:srcRect b="14544" l="0" r="96573" t="0"/>
          <a:stretch/>
        </p:blipFill>
        <p:spPr>
          <a:xfrm flipH="1">
            <a:off x="15576" y="0"/>
            <a:ext cx="620325" cy="5143500"/>
          </a:xfrm>
          <a:prstGeom prst="rect">
            <a:avLst/>
          </a:prstGeom>
          <a:noFill/>
          <a:ln>
            <a:noFill/>
          </a:ln>
        </p:spPr>
      </p:pic>
      <p:pic>
        <p:nvPicPr>
          <p:cNvPr id="261" name="Google Shape;261;p36"/>
          <p:cNvPicPr preferRelativeResize="0"/>
          <p:nvPr/>
        </p:nvPicPr>
        <p:blipFill rotWithShape="1">
          <a:blip r:embed="rId3">
            <a:alphaModFix/>
          </a:blip>
          <a:srcRect b="14544" l="0" r="0" t="0"/>
          <a:stretch/>
        </p:blipFill>
        <p:spPr>
          <a:xfrm>
            <a:off x="635901" y="0"/>
            <a:ext cx="8508098" cy="5143500"/>
          </a:xfrm>
          <a:prstGeom prst="rect">
            <a:avLst/>
          </a:prstGeom>
          <a:noFill/>
          <a:ln>
            <a:noFill/>
          </a:ln>
        </p:spPr>
      </p:pic>
      <p:sp>
        <p:nvSpPr>
          <p:cNvPr id="262" name="Google Shape;262;p36"/>
          <p:cNvSpPr txBox="1"/>
          <p:nvPr/>
        </p:nvSpPr>
        <p:spPr>
          <a:xfrm>
            <a:off x="115850" y="0"/>
            <a:ext cx="87408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800">
                <a:solidFill>
                  <a:schemeClr val="lt1"/>
                </a:solidFill>
              </a:rPr>
              <a:t>IN BEGINNING…</a:t>
            </a:r>
            <a:endParaRPr b="1" sz="2800">
              <a:solidFill>
                <a:schemeClr val="lt1"/>
              </a:solidFill>
            </a:endParaRPr>
          </a:p>
        </p:txBody>
      </p:sp>
      <p:sp>
        <p:nvSpPr>
          <p:cNvPr id="263" name="Google Shape;263;p36"/>
          <p:cNvSpPr txBox="1"/>
          <p:nvPr/>
        </p:nvSpPr>
        <p:spPr>
          <a:xfrm>
            <a:off x="4101375" y="3311200"/>
            <a:ext cx="2265600" cy="1539300"/>
          </a:xfrm>
          <a:prstGeom prst="rect">
            <a:avLst/>
          </a:prstGeom>
          <a:solidFill>
            <a:srgbClr val="EFEFEF"/>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t>What better purpose for God to install persecution than to make us seek perfection? Most of religion is built on salvation technology. But shame is a motor of improvement. Without it we would be the same as the ones who fell before.</a:t>
            </a:r>
            <a:endParaRPr sz="1100"/>
          </a:p>
        </p:txBody>
      </p:sp>
      <p:sp>
        <p:nvSpPr>
          <p:cNvPr id="264" name="Google Shape;264;p36"/>
          <p:cNvSpPr txBox="1"/>
          <p:nvPr/>
        </p:nvSpPr>
        <p:spPr>
          <a:xfrm>
            <a:off x="183275" y="545675"/>
            <a:ext cx="1924800" cy="692700"/>
          </a:xfrm>
          <a:prstGeom prst="rect">
            <a:avLst/>
          </a:prstGeom>
          <a:solidFill>
            <a:srgbClr val="D9D9D9"/>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100"/>
              <a:t>Adam and his wife were both naked, and they felt no shame. - Genesis 2:25</a:t>
            </a:r>
            <a:endParaRPr i="1" sz="1100"/>
          </a:p>
        </p:txBody>
      </p:sp>
      <p:sp>
        <p:nvSpPr>
          <p:cNvPr id="265" name="Google Shape;265;p36"/>
          <p:cNvSpPr txBox="1"/>
          <p:nvPr/>
        </p:nvSpPr>
        <p:spPr>
          <a:xfrm>
            <a:off x="183275" y="2390700"/>
            <a:ext cx="3234000" cy="1708500"/>
          </a:xfrm>
          <a:prstGeom prst="rect">
            <a:avLst/>
          </a:prstGeom>
          <a:solidFill>
            <a:srgbClr val="D9D9D9"/>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100"/>
              <a:t>When the woman saw that the fruit of the tree was good for food and pleasing to the eye, and also desirable for gaining wisdom, she took some and ate it. She also gave some to her husband, who was with her, and he ate it. Then the eyes of both of them were opened, and they realized they were naked; so they sewed fig leaves together and made coverings for themselves. - Genesis 3:6</a:t>
            </a:r>
            <a:endParaRPr i="1" sz="1100"/>
          </a:p>
        </p:txBody>
      </p:sp>
      <p:sp>
        <p:nvSpPr>
          <p:cNvPr id="266" name="Google Shape;266;p36"/>
          <p:cNvSpPr txBox="1"/>
          <p:nvPr/>
        </p:nvSpPr>
        <p:spPr>
          <a:xfrm>
            <a:off x="7051075" y="2779450"/>
            <a:ext cx="1797900" cy="1031400"/>
          </a:xfrm>
          <a:prstGeom prst="rect">
            <a:avLst/>
          </a:prstGeom>
          <a:solidFill>
            <a:schemeClr val="dk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chemeClr val="lt1"/>
                </a:solidFill>
              </a:rPr>
              <a:t>Perhaps a salvation-promising religion enables resignation and works against God’s plan</a:t>
            </a:r>
            <a:endParaRPr sz="1100">
              <a:solidFill>
                <a:schemeClr val="lt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66" name="Shape 66"/>
        <p:cNvGrpSpPr/>
        <p:nvPr/>
      </p:nvGrpSpPr>
      <p:grpSpPr>
        <a:xfrm>
          <a:off x="0" y="0"/>
          <a:ext cx="0" cy="0"/>
          <a:chOff x="0" y="0"/>
          <a:chExt cx="0" cy="0"/>
        </a:xfrm>
      </p:grpSpPr>
      <p:pic>
        <p:nvPicPr>
          <p:cNvPr id="67" name="Google Shape;67;p15"/>
          <p:cNvPicPr preferRelativeResize="0"/>
          <p:nvPr/>
        </p:nvPicPr>
        <p:blipFill>
          <a:blip r:embed="rId3">
            <a:alphaModFix/>
          </a:blip>
          <a:stretch>
            <a:fillRect/>
          </a:stretch>
        </p:blipFill>
        <p:spPr>
          <a:xfrm>
            <a:off x="229350" y="784050"/>
            <a:ext cx="1933850" cy="2417313"/>
          </a:xfrm>
          <a:prstGeom prst="rect">
            <a:avLst/>
          </a:prstGeom>
          <a:noFill/>
          <a:ln>
            <a:noFill/>
          </a:ln>
        </p:spPr>
      </p:pic>
      <p:sp>
        <p:nvSpPr>
          <p:cNvPr id="68" name="Google Shape;68;p15"/>
          <p:cNvSpPr txBox="1"/>
          <p:nvPr/>
        </p:nvSpPr>
        <p:spPr>
          <a:xfrm>
            <a:off x="3323875" y="0"/>
            <a:ext cx="5820000" cy="514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700">
                <a:solidFill>
                  <a:schemeClr val="lt1"/>
                </a:solidFill>
              </a:rPr>
              <a:t>Native American Giants</a:t>
            </a:r>
            <a:endParaRPr b="1" sz="3700">
              <a:solidFill>
                <a:schemeClr val="lt1"/>
              </a:solidFill>
            </a:endParaRPr>
          </a:p>
          <a:p>
            <a:pPr indent="0" lvl="0" marL="0" rtl="0" algn="l">
              <a:spcBef>
                <a:spcPts val="0"/>
              </a:spcBef>
              <a:spcAft>
                <a:spcPts val="0"/>
              </a:spcAft>
              <a:buClr>
                <a:schemeClr val="dk1"/>
              </a:buClr>
              <a:buSzPts val="1100"/>
              <a:buFont typeface="Arial"/>
              <a:buNone/>
            </a:pPr>
            <a:r>
              <a:rPr lang="en" sz="1100">
                <a:solidFill>
                  <a:schemeClr val="lt1"/>
                </a:solidFill>
              </a:rPr>
              <a:t>Akaguagankak (Yup'ik Indian giant)</a:t>
            </a:r>
            <a:endParaRPr sz="1100">
              <a:solidFill>
                <a:schemeClr val="lt1"/>
              </a:solidFill>
            </a:endParaRPr>
          </a:p>
          <a:p>
            <a:pPr indent="0" lvl="0" marL="0" rtl="0" algn="l">
              <a:spcBef>
                <a:spcPts val="0"/>
              </a:spcBef>
              <a:spcAft>
                <a:spcPts val="0"/>
              </a:spcAft>
              <a:buClr>
                <a:schemeClr val="dk1"/>
              </a:buClr>
              <a:buSzPts val="1100"/>
              <a:buFont typeface="Arial"/>
              <a:buNone/>
            </a:pPr>
            <a:r>
              <a:rPr lang="en" sz="1100">
                <a:solidFill>
                  <a:schemeClr val="lt1"/>
                </a:solidFill>
              </a:rPr>
              <a:t>Asin (Alsea Indian giant)</a:t>
            </a:r>
            <a:endParaRPr sz="1100">
              <a:solidFill>
                <a:schemeClr val="lt1"/>
              </a:solidFill>
            </a:endParaRPr>
          </a:p>
          <a:p>
            <a:pPr indent="0" lvl="0" marL="0" rtl="0" algn="l">
              <a:spcBef>
                <a:spcPts val="0"/>
              </a:spcBef>
              <a:spcAft>
                <a:spcPts val="0"/>
              </a:spcAft>
              <a:buClr>
                <a:schemeClr val="dk1"/>
              </a:buClr>
              <a:buSzPts val="1100"/>
              <a:buFont typeface="Arial"/>
              <a:buNone/>
            </a:pPr>
            <a:r>
              <a:rPr lang="en" sz="1100">
                <a:solidFill>
                  <a:schemeClr val="lt1"/>
                </a:solidFill>
              </a:rPr>
              <a:t>Basket Ogress (Northwest Coast Indian giantess)</a:t>
            </a:r>
            <a:endParaRPr sz="1100">
              <a:solidFill>
                <a:schemeClr val="lt1"/>
              </a:solidFill>
            </a:endParaRPr>
          </a:p>
          <a:p>
            <a:pPr indent="0" lvl="0" marL="0" rtl="0" algn="l">
              <a:spcBef>
                <a:spcPts val="0"/>
              </a:spcBef>
              <a:spcAft>
                <a:spcPts val="0"/>
              </a:spcAft>
              <a:buClr>
                <a:schemeClr val="dk1"/>
              </a:buClr>
              <a:buSzPts val="1100"/>
              <a:buFont typeface="Arial"/>
              <a:buNone/>
            </a:pPr>
            <a:r>
              <a:rPr lang="en" sz="1100">
                <a:solidFill>
                  <a:schemeClr val="lt1"/>
                </a:solidFill>
              </a:rPr>
              <a:t>Big Owl Man (Apache Indian giant)</a:t>
            </a:r>
            <a:endParaRPr sz="1100">
              <a:solidFill>
                <a:schemeClr val="lt1"/>
              </a:solidFill>
            </a:endParaRPr>
          </a:p>
          <a:p>
            <a:pPr indent="0" lvl="0" marL="0" rtl="0" algn="l">
              <a:spcBef>
                <a:spcPts val="0"/>
              </a:spcBef>
              <a:spcAft>
                <a:spcPts val="0"/>
              </a:spcAft>
              <a:buClr>
                <a:schemeClr val="dk1"/>
              </a:buClr>
              <a:buSzPts val="1100"/>
              <a:buFont typeface="Arial"/>
              <a:buNone/>
            </a:pPr>
            <a:r>
              <a:rPr lang="en" sz="1100">
                <a:solidFill>
                  <a:schemeClr val="lt1"/>
                </a:solidFill>
              </a:rPr>
              <a:t>Caddaja (Caddo Indian giant)</a:t>
            </a:r>
            <a:endParaRPr sz="1100">
              <a:solidFill>
                <a:schemeClr val="lt1"/>
              </a:solidFill>
            </a:endParaRPr>
          </a:p>
          <a:p>
            <a:pPr indent="0" lvl="0" marL="0" rtl="0" algn="l">
              <a:spcBef>
                <a:spcPts val="0"/>
              </a:spcBef>
              <a:spcAft>
                <a:spcPts val="0"/>
              </a:spcAft>
              <a:buClr>
                <a:schemeClr val="dk1"/>
              </a:buClr>
              <a:buSzPts val="1100"/>
              <a:buFont typeface="Arial"/>
              <a:buNone/>
            </a:pPr>
            <a:r>
              <a:rPr lang="en" sz="1100">
                <a:solidFill>
                  <a:schemeClr val="lt1"/>
                </a:solidFill>
              </a:rPr>
              <a:t>Cenu (Micmac Indian giant)</a:t>
            </a:r>
            <a:endParaRPr sz="1100">
              <a:solidFill>
                <a:schemeClr val="lt1"/>
              </a:solidFill>
            </a:endParaRPr>
          </a:p>
          <a:p>
            <a:pPr indent="0" lvl="0" marL="0" rtl="0" algn="l">
              <a:spcBef>
                <a:spcPts val="0"/>
              </a:spcBef>
              <a:spcAft>
                <a:spcPts val="0"/>
              </a:spcAft>
              <a:buClr>
                <a:schemeClr val="dk1"/>
              </a:buClr>
              <a:buSzPts val="1100"/>
              <a:buFont typeface="Arial"/>
              <a:buNone/>
            </a:pPr>
            <a:r>
              <a:rPr lang="en" sz="1100">
                <a:solidFill>
                  <a:schemeClr val="lt1"/>
                </a:solidFill>
              </a:rPr>
              <a:t>Cheveyo Kachina (Hopi Indian ogre)</a:t>
            </a:r>
            <a:endParaRPr sz="1100">
              <a:solidFill>
                <a:schemeClr val="lt1"/>
              </a:solidFill>
            </a:endParaRPr>
          </a:p>
          <a:p>
            <a:pPr indent="0" lvl="0" marL="0" rtl="0" algn="l">
              <a:spcBef>
                <a:spcPts val="0"/>
              </a:spcBef>
              <a:spcAft>
                <a:spcPts val="0"/>
              </a:spcAft>
              <a:buClr>
                <a:schemeClr val="dk1"/>
              </a:buClr>
              <a:buSzPts val="1100"/>
              <a:buFont typeface="Arial"/>
              <a:buNone/>
            </a:pPr>
            <a:r>
              <a:rPr lang="en" sz="1100">
                <a:solidFill>
                  <a:schemeClr val="lt1"/>
                </a:solidFill>
              </a:rPr>
              <a:t>Gray Giant (Navajo Indian giant)</a:t>
            </a:r>
            <a:endParaRPr sz="1100">
              <a:solidFill>
                <a:schemeClr val="lt1"/>
              </a:solidFill>
            </a:endParaRPr>
          </a:p>
          <a:p>
            <a:pPr indent="0" lvl="0" marL="0" rtl="0" algn="l">
              <a:spcBef>
                <a:spcPts val="0"/>
              </a:spcBef>
              <a:spcAft>
                <a:spcPts val="0"/>
              </a:spcAft>
              <a:buClr>
                <a:schemeClr val="dk1"/>
              </a:buClr>
              <a:buSzPts val="1100"/>
              <a:buFont typeface="Arial"/>
              <a:buNone/>
            </a:pPr>
            <a:r>
              <a:rPr lang="en" sz="1100">
                <a:solidFill>
                  <a:schemeClr val="lt1"/>
                </a:solidFill>
              </a:rPr>
              <a:t>Ice Giants (Algonquian Indian giants)</a:t>
            </a:r>
            <a:endParaRPr sz="1100">
              <a:solidFill>
                <a:schemeClr val="lt1"/>
              </a:solidFill>
            </a:endParaRPr>
          </a:p>
          <a:p>
            <a:pPr indent="0" lvl="0" marL="0" rtl="0" algn="l">
              <a:spcBef>
                <a:spcPts val="0"/>
              </a:spcBef>
              <a:spcAft>
                <a:spcPts val="0"/>
              </a:spcAft>
              <a:buClr>
                <a:schemeClr val="dk1"/>
              </a:buClr>
              <a:buSzPts val="1100"/>
              <a:buFont typeface="Arial"/>
              <a:buNone/>
            </a:pPr>
            <a:r>
              <a:rPr lang="en" sz="1100">
                <a:solidFill>
                  <a:schemeClr val="lt1"/>
                </a:solidFill>
              </a:rPr>
              <a:t>Kee-Wakw (Wabanaki Indian giant)</a:t>
            </a:r>
            <a:endParaRPr sz="1100">
              <a:solidFill>
                <a:schemeClr val="lt1"/>
              </a:solidFill>
            </a:endParaRPr>
          </a:p>
          <a:p>
            <a:pPr indent="0" lvl="0" marL="0" rtl="0" algn="l">
              <a:spcBef>
                <a:spcPts val="0"/>
              </a:spcBef>
              <a:spcAft>
                <a:spcPts val="0"/>
              </a:spcAft>
              <a:buClr>
                <a:schemeClr val="dk1"/>
              </a:buClr>
              <a:buSzPts val="1100"/>
              <a:buFont typeface="Arial"/>
              <a:buNone/>
            </a:pPr>
            <a:r>
              <a:rPr lang="en" sz="1100">
                <a:solidFill>
                  <a:schemeClr val="lt1"/>
                </a:solidFill>
              </a:rPr>
              <a:t>Kolowa (Creek Indian ogre)</a:t>
            </a:r>
            <a:endParaRPr sz="1100">
              <a:solidFill>
                <a:schemeClr val="lt1"/>
              </a:solidFill>
            </a:endParaRPr>
          </a:p>
          <a:p>
            <a:pPr indent="0" lvl="0" marL="0" rtl="0" algn="l">
              <a:spcBef>
                <a:spcPts val="0"/>
              </a:spcBef>
              <a:spcAft>
                <a:spcPts val="0"/>
              </a:spcAft>
              <a:buClr>
                <a:schemeClr val="dk1"/>
              </a:buClr>
              <a:buSzPts val="1100"/>
              <a:buFont typeface="Arial"/>
              <a:buNone/>
            </a:pPr>
            <a:r>
              <a:rPr lang="en" sz="1100">
                <a:solidFill>
                  <a:schemeClr val="lt1"/>
                </a:solidFill>
              </a:rPr>
              <a:t>Kuku (Wabanaki Indian giant)</a:t>
            </a:r>
            <a:endParaRPr sz="1100">
              <a:solidFill>
                <a:schemeClr val="lt1"/>
              </a:solidFill>
            </a:endParaRPr>
          </a:p>
          <a:p>
            <a:pPr indent="0" lvl="0" marL="0" rtl="0" algn="l">
              <a:spcBef>
                <a:spcPts val="0"/>
              </a:spcBef>
              <a:spcAft>
                <a:spcPts val="0"/>
              </a:spcAft>
              <a:buClr>
                <a:schemeClr val="dk1"/>
              </a:buClr>
              <a:buSzPts val="1100"/>
              <a:buFont typeface="Arial"/>
              <a:buNone/>
            </a:pPr>
            <a:r>
              <a:rPr lang="en" sz="1100">
                <a:solidFill>
                  <a:schemeClr val="lt1"/>
                </a:solidFill>
              </a:rPr>
              <a:t>Kukwes (Micmac Indian ogre)</a:t>
            </a:r>
            <a:endParaRPr sz="1100">
              <a:solidFill>
                <a:schemeClr val="lt1"/>
              </a:solidFill>
            </a:endParaRPr>
          </a:p>
          <a:p>
            <a:pPr indent="0" lvl="0" marL="0" rtl="0" algn="l">
              <a:spcBef>
                <a:spcPts val="0"/>
              </a:spcBef>
              <a:spcAft>
                <a:spcPts val="0"/>
              </a:spcAft>
              <a:buClr>
                <a:schemeClr val="dk1"/>
              </a:buClr>
              <a:buSzPts val="1100"/>
              <a:buFont typeface="Arial"/>
              <a:buNone/>
            </a:pPr>
            <a:r>
              <a:rPr lang="en" sz="1100">
                <a:solidFill>
                  <a:schemeClr val="lt1"/>
                </a:solidFill>
              </a:rPr>
              <a:t>Lofa (Chickasaw Indian ogre)</a:t>
            </a:r>
            <a:endParaRPr sz="1100">
              <a:solidFill>
                <a:schemeClr val="lt1"/>
              </a:solidFill>
            </a:endParaRPr>
          </a:p>
          <a:p>
            <a:pPr indent="0" lvl="0" marL="0" rtl="0" algn="l">
              <a:spcBef>
                <a:spcPts val="0"/>
              </a:spcBef>
              <a:spcAft>
                <a:spcPts val="0"/>
              </a:spcAft>
              <a:buClr>
                <a:schemeClr val="dk1"/>
              </a:buClr>
              <a:buSzPts val="1100"/>
              <a:buFont typeface="Arial"/>
              <a:buNone/>
            </a:pPr>
            <a:r>
              <a:rPr lang="en" sz="1100">
                <a:solidFill>
                  <a:schemeClr val="lt1"/>
                </a:solidFill>
              </a:rPr>
              <a:t>Maushop (Wampanoag Indian giant)</a:t>
            </a:r>
            <a:endParaRPr sz="1100">
              <a:solidFill>
                <a:schemeClr val="lt1"/>
              </a:solidFill>
            </a:endParaRPr>
          </a:p>
          <a:p>
            <a:pPr indent="0" lvl="0" marL="0" rtl="0" algn="l">
              <a:spcBef>
                <a:spcPts val="0"/>
              </a:spcBef>
              <a:spcAft>
                <a:spcPts val="0"/>
              </a:spcAft>
              <a:buClr>
                <a:schemeClr val="dk1"/>
              </a:buClr>
              <a:buSzPts val="1100"/>
              <a:buFont typeface="Arial"/>
              <a:buNone/>
            </a:pPr>
            <a:r>
              <a:rPr lang="en" sz="1100">
                <a:solidFill>
                  <a:schemeClr val="lt1"/>
                </a:solidFill>
              </a:rPr>
              <a:t>Mhwee (Lenape Indian giant)</a:t>
            </a:r>
            <a:endParaRPr sz="1100">
              <a:solidFill>
                <a:schemeClr val="lt1"/>
              </a:solidFill>
            </a:endParaRPr>
          </a:p>
          <a:p>
            <a:pPr indent="0" lvl="0" marL="0" rtl="0" algn="l">
              <a:spcBef>
                <a:spcPts val="0"/>
              </a:spcBef>
              <a:spcAft>
                <a:spcPts val="0"/>
              </a:spcAft>
              <a:buClr>
                <a:schemeClr val="dk1"/>
              </a:buClr>
              <a:buSzPts val="1100"/>
              <a:buFont typeface="Arial"/>
              <a:buNone/>
            </a:pPr>
            <a:r>
              <a:rPr lang="en" sz="1100">
                <a:solidFill>
                  <a:schemeClr val="lt1"/>
                </a:solidFill>
              </a:rPr>
              <a:t>Shampe (Choctaw Indian monster)</a:t>
            </a:r>
            <a:endParaRPr sz="1100">
              <a:solidFill>
                <a:schemeClr val="lt1"/>
              </a:solidFill>
            </a:endParaRPr>
          </a:p>
          <a:p>
            <a:pPr indent="0" lvl="0" marL="0" rtl="0" algn="l">
              <a:spcBef>
                <a:spcPts val="0"/>
              </a:spcBef>
              <a:spcAft>
                <a:spcPts val="0"/>
              </a:spcAft>
              <a:buClr>
                <a:schemeClr val="dk1"/>
              </a:buClr>
              <a:buSzPts val="1100"/>
              <a:buFont typeface="Arial"/>
              <a:buNone/>
            </a:pPr>
            <a:r>
              <a:rPr lang="en" sz="1100">
                <a:solidFill>
                  <a:schemeClr val="lt1"/>
                </a:solidFill>
              </a:rPr>
              <a:t>Stoneclad (Cherokee Indian giant)</a:t>
            </a:r>
            <a:endParaRPr sz="1100">
              <a:solidFill>
                <a:schemeClr val="lt1"/>
              </a:solidFill>
            </a:endParaRPr>
          </a:p>
          <a:p>
            <a:pPr indent="0" lvl="0" marL="0" rtl="0" algn="l">
              <a:spcBef>
                <a:spcPts val="0"/>
              </a:spcBef>
              <a:spcAft>
                <a:spcPts val="0"/>
              </a:spcAft>
              <a:buClr>
                <a:schemeClr val="dk1"/>
              </a:buClr>
              <a:buSzPts val="1100"/>
              <a:buFont typeface="Arial"/>
              <a:buNone/>
            </a:pPr>
            <a:r>
              <a:rPr lang="en" sz="1100">
                <a:solidFill>
                  <a:schemeClr val="lt1"/>
                </a:solidFill>
              </a:rPr>
              <a:t>Stonecoat (Iroquois Indian giant)</a:t>
            </a:r>
            <a:endParaRPr sz="1100">
              <a:solidFill>
                <a:schemeClr val="lt1"/>
              </a:solidFill>
            </a:endParaRPr>
          </a:p>
          <a:p>
            <a:pPr indent="0" lvl="0" marL="0" rtl="0" algn="l">
              <a:spcBef>
                <a:spcPts val="0"/>
              </a:spcBef>
              <a:spcAft>
                <a:spcPts val="0"/>
              </a:spcAft>
              <a:buClr>
                <a:schemeClr val="dk1"/>
              </a:buClr>
              <a:buSzPts val="1100"/>
              <a:buFont typeface="Arial"/>
              <a:buNone/>
            </a:pPr>
            <a:r>
              <a:rPr lang="en" sz="1100">
                <a:solidFill>
                  <a:schemeClr val="lt1"/>
                </a:solidFill>
              </a:rPr>
              <a:t>Wetucks (Narragansett Indian giant)</a:t>
            </a:r>
            <a:endParaRPr sz="1100">
              <a:solidFill>
                <a:schemeClr val="lt1"/>
              </a:solidFill>
            </a:endParaRPr>
          </a:p>
          <a:p>
            <a:pPr indent="0" lvl="0" marL="0" rtl="0" algn="l">
              <a:spcBef>
                <a:spcPts val="0"/>
              </a:spcBef>
              <a:spcAft>
                <a:spcPts val="0"/>
              </a:spcAft>
              <a:buClr>
                <a:schemeClr val="dk1"/>
              </a:buClr>
              <a:buSzPts val="1100"/>
              <a:buFont typeface="Arial"/>
              <a:buNone/>
            </a:pPr>
            <a:r>
              <a:rPr lang="en" sz="1100">
                <a:solidFill>
                  <a:schemeClr val="lt1"/>
                </a:solidFill>
              </a:rPr>
              <a:t>Windego (Anishinabe Indian giant)</a:t>
            </a:r>
            <a:endParaRPr sz="1100">
              <a:solidFill>
                <a:schemeClr val="lt1"/>
              </a:solidFill>
            </a:endParaRPr>
          </a:p>
          <a:p>
            <a:pPr indent="0" lvl="0" marL="0" rtl="0" algn="l">
              <a:spcBef>
                <a:spcPts val="0"/>
              </a:spcBef>
              <a:spcAft>
                <a:spcPts val="0"/>
              </a:spcAft>
              <a:buClr>
                <a:schemeClr val="dk1"/>
              </a:buClr>
              <a:buSzPts val="1100"/>
              <a:buFont typeface="Arial"/>
              <a:buNone/>
            </a:pPr>
            <a:r>
              <a:rPr lang="en" sz="1100">
                <a:solidFill>
                  <a:schemeClr val="lt1"/>
                </a:solidFill>
              </a:rPr>
              <a:t>Winpe (Mi'kmaq Indian giant)</a:t>
            </a:r>
            <a:endParaRPr sz="1100">
              <a:solidFill>
                <a:schemeClr val="lt1"/>
              </a:solidFill>
            </a:endParaRPr>
          </a:p>
          <a:p>
            <a:pPr indent="0" lvl="0" marL="0" rtl="0" algn="l">
              <a:spcBef>
                <a:spcPts val="0"/>
              </a:spcBef>
              <a:spcAft>
                <a:spcPts val="0"/>
              </a:spcAft>
              <a:buClr>
                <a:schemeClr val="dk1"/>
              </a:buClr>
              <a:buSzPts val="1100"/>
              <a:buFont typeface="Arial"/>
              <a:buNone/>
            </a:pPr>
            <a:r>
              <a:rPr lang="en" sz="1100">
                <a:solidFill>
                  <a:schemeClr val="lt1"/>
                </a:solidFill>
              </a:rPr>
              <a:t>Witiko (Cree Indian giant)</a:t>
            </a:r>
            <a:endParaRPr sz="1100">
              <a:solidFill>
                <a:schemeClr val="lt1"/>
              </a:solidFill>
            </a:endParaRPr>
          </a:p>
        </p:txBody>
      </p:sp>
      <p:pic>
        <p:nvPicPr>
          <p:cNvPr id="69" name="Google Shape;69;p15"/>
          <p:cNvPicPr preferRelativeResize="0"/>
          <p:nvPr/>
        </p:nvPicPr>
        <p:blipFill>
          <a:blip r:embed="rId4">
            <a:alphaModFix/>
          </a:blip>
          <a:stretch>
            <a:fillRect/>
          </a:stretch>
        </p:blipFill>
        <p:spPr>
          <a:xfrm>
            <a:off x="0" y="0"/>
            <a:ext cx="2816089" cy="5143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73" name="Shape 73"/>
        <p:cNvGrpSpPr/>
        <p:nvPr/>
      </p:nvGrpSpPr>
      <p:grpSpPr>
        <a:xfrm>
          <a:off x="0" y="0"/>
          <a:ext cx="0" cy="0"/>
          <a:chOff x="0" y="0"/>
          <a:chExt cx="0" cy="0"/>
        </a:xfrm>
      </p:grpSpPr>
      <p:pic>
        <p:nvPicPr>
          <p:cNvPr id="74" name="Google Shape;74;p16"/>
          <p:cNvPicPr preferRelativeResize="0"/>
          <p:nvPr/>
        </p:nvPicPr>
        <p:blipFill>
          <a:blip r:embed="rId3">
            <a:alphaModFix/>
          </a:blip>
          <a:stretch>
            <a:fillRect/>
          </a:stretch>
        </p:blipFill>
        <p:spPr>
          <a:xfrm>
            <a:off x="2894702" y="2108288"/>
            <a:ext cx="470657" cy="496330"/>
          </a:xfrm>
          <a:prstGeom prst="rect">
            <a:avLst/>
          </a:prstGeom>
          <a:noFill/>
          <a:ln>
            <a:noFill/>
          </a:ln>
        </p:spPr>
      </p:pic>
      <p:sp>
        <p:nvSpPr>
          <p:cNvPr id="75" name="Google Shape;75;p16"/>
          <p:cNvSpPr txBox="1"/>
          <p:nvPr/>
        </p:nvSpPr>
        <p:spPr>
          <a:xfrm>
            <a:off x="2815268" y="2612550"/>
            <a:ext cx="629400" cy="738900"/>
          </a:xfrm>
          <a:prstGeom prst="rect">
            <a:avLst/>
          </a:prstGeom>
          <a:noFill/>
          <a:ln>
            <a:noFill/>
          </a:ln>
        </p:spPr>
        <p:txBody>
          <a:bodyPr anchorCtr="0" anchor="ctr" bIns="91425" lIns="91425" spcFirstLastPara="1" rIns="91425" wrap="square" tIns="91425">
            <a:spAutoFit/>
          </a:bodyPr>
          <a:lstStyle/>
          <a:p>
            <a:pPr indent="0" lvl="0" marL="0" rtl="0" algn="ctr">
              <a:spcBef>
                <a:spcPts val="0"/>
              </a:spcBef>
              <a:spcAft>
                <a:spcPts val="0"/>
              </a:spcAft>
              <a:buNone/>
            </a:pPr>
            <a:r>
              <a:rPr b="1" lang="en" sz="1200">
                <a:solidFill>
                  <a:srgbClr val="202122"/>
                </a:solidFill>
                <a:highlight>
                  <a:srgbClr val="FFFFFF"/>
                </a:highlight>
              </a:rPr>
              <a:t>Iztac-Mixcoatl</a:t>
            </a:r>
            <a:endParaRPr sz="1200"/>
          </a:p>
        </p:txBody>
      </p:sp>
      <p:sp>
        <p:nvSpPr>
          <p:cNvPr id="76" name="Google Shape;76;p16"/>
          <p:cNvSpPr txBox="1"/>
          <p:nvPr/>
        </p:nvSpPr>
        <p:spPr>
          <a:xfrm>
            <a:off x="3455116" y="3762733"/>
            <a:ext cx="398100" cy="431100"/>
          </a:xfrm>
          <a:prstGeom prst="rect">
            <a:avLst/>
          </a:prstGeom>
          <a:noFill/>
          <a:ln>
            <a:noFill/>
          </a:ln>
        </p:spPr>
        <p:txBody>
          <a:bodyPr anchorCtr="0" anchor="ctr" bIns="91425" lIns="91425" spcFirstLastPara="1" rIns="91425" wrap="square" tIns="91425">
            <a:spAutoFit/>
          </a:bodyPr>
          <a:lstStyle/>
          <a:p>
            <a:pPr indent="0" lvl="0" marL="0" rtl="0" algn="ctr">
              <a:spcBef>
                <a:spcPts val="0"/>
              </a:spcBef>
              <a:spcAft>
                <a:spcPts val="0"/>
              </a:spcAft>
              <a:buNone/>
            </a:pPr>
            <a:r>
              <a:rPr b="1" lang="en" sz="400">
                <a:solidFill>
                  <a:srgbClr val="202122"/>
                </a:solidFill>
                <a:highlight>
                  <a:srgbClr val="FFFFFF"/>
                </a:highlight>
              </a:rPr>
              <a:t>Xicalancatl</a:t>
            </a:r>
            <a:endParaRPr b="1" sz="400">
              <a:solidFill>
                <a:srgbClr val="202122"/>
              </a:solidFill>
              <a:highlight>
                <a:srgbClr val="FFFFFF"/>
              </a:highlight>
            </a:endParaRPr>
          </a:p>
          <a:p>
            <a:pPr indent="0" lvl="0" marL="0" rtl="0" algn="ctr">
              <a:spcBef>
                <a:spcPts val="0"/>
              </a:spcBef>
              <a:spcAft>
                <a:spcPts val="0"/>
              </a:spcAft>
              <a:buNone/>
            </a:pPr>
            <a:r>
              <a:rPr b="1" lang="en" sz="400">
                <a:solidFill>
                  <a:srgbClr val="202122"/>
                </a:solidFill>
                <a:highlight>
                  <a:srgbClr val="FFFFFF"/>
                </a:highlight>
              </a:rPr>
              <a:t>Teacup Serpent</a:t>
            </a:r>
            <a:endParaRPr b="1" sz="400">
              <a:solidFill>
                <a:srgbClr val="202122"/>
              </a:solidFill>
              <a:highlight>
                <a:srgbClr val="FFFFFF"/>
              </a:highlight>
            </a:endParaRPr>
          </a:p>
        </p:txBody>
      </p:sp>
      <p:sp>
        <p:nvSpPr>
          <p:cNvPr id="77" name="Google Shape;77;p16"/>
          <p:cNvSpPr txBox="1"/>
          <p:nvPr/>
        </p:nvSpPr>
        <p:spPr>
          <a:xfrm>
            <a:off x="2741387" y="3762733"/>
            <a:ext cx="573600" cy="1108200"/>
          </a:xfrm>
          <a:prstGeom prst="rect">
            <a:avLst/>
          </a:prstGeom>
          <a:noFill/>
          <a:ln>
            <a:noFill/>
          </a:ln>
        </p:spPr>
        <p:txBody>
          <a:bodyPr anchorCtr="0" anchor="ctr" bIns="91425" lIns="91425" spcFirstLastPara="1" rIns="91425" wrap="square" tIns="91425">
            <a:spAutoFit/>
          </a:bodyPr>
          <a:lstStyle/>
          <a:p>
            <a:pPr indent="0" lvl="0" marL="0" rtl="0" algn="ctr">
              <a:spcBef>
                <a:spcPts val="0"/>
              </a:spcBef>
              <a:spcAft>
                <a:spcPts val="0"/>
              </a:spcAft>
              <a:buNone/>
            </a:pPr>
            <a:r>
              <a:rPr b="1" lang="en" sz="1200">
                <a:solidFill>
                  <a:srgbClr val="202122"/>
                </a:solidFill>
                <a:highlight>
                  <a:srgbClr val="FFFFFF"/>
                </a:highlight>
              </a:rPr>
              <a:t>Ulmecatl</a:t>
            </a:r>
            <a:endParaRPr b="1" sz="1200">
              <a:solidFill>
                <a:srgbClr val="202122"/>
              </a:solidFill>
              <a:highlight>
                <a:srgbClr val="FFFFFF"/>
              </a:highlight>
            </a:endParaRPr>
          </a:p>
          <a:p>
            <a:pPr indent="0" lvl="0" marL="0" rtl="0" algn="ctr">
              <a:spcBef>
                <a:spcPts val="0"/>
              </a:spcBef>
              <a:spcAft>
                <a:spcPts val="0"/>
              </a:spcAft>
              <a:buNone/>
            </a:pPr>
            <a:r>
              <a:rPr b="1" lang="en" sz="1200">
                <a:solidFill>
                  <a:srgbClr val="202122"/>
                </a:solidFill>
                <a:highlight>
                  <a:srgbClr val="FFFFFF"/>
                </a:highlight>
              </a:rPr>
              <a:t>RubberisBorn</a:t>
            </a:r>
            <a:endParaRPr b="1" sz="1200">
              <a:solidFill>
                <a:srgbClr val="202122"/>
              </a:solidFill>
              <a:highlight>
                <a:srgbClr val="FFFFFF"/>
              </a:highlight>
            </a:endParaRPr>
          </a:p>
        </p:txBody>
      </p:sp>
      <p:sp>
        <p:nvSpPr>
          <p:cNvPr id="78" name="Google Shape;78;p16"/>
          <p:cNvSpPr txBox="1"/>
          <p:nvPr/>
        </p:nvSpPr>
        <p:spPr>
          <a:xfrm>
            <a:off x="3993285" y="3762733"/>
            <a:ext cx="701400" cy="677100"/>
          </a:xfrm>
          <a:prstGeom prst="rect">
            <a:avLst/>
          </a:prstGeom>
          <a:noFill/>
          <a:ln>
            <a:noFill/>
          </a:ln>
        </p:spPr>
        <p:txBody>
          <a:bodyPr anchorCtr="0" anchor="ctr" bIns="91425" lIns="91425" spcFirstLastPara="1" rIns="91425" wrap="square" tIns="91425">
            <a:spAutoFit/>
          </a:bodyPr>
          <a:lstStyle/>
          <a:p>
            <a:pPr indent="0" lvl="0" marL="0" rtl="0" algn="ctr">
              <a:spcBef>
                <a:spcPts val="0"/>
              </a:spcBef>
              <a:spcAft>
                <a:spcPts val="0"/>
              </a:spcAft>
              <a:buNone/>
            </a:pPr>
            <a:r>
              <a:rPr b="1" lang="en" sz="800">
                <a:solidFill>
                  <a:srgbClr val="202122"/>
                </a:solidFill>
                <a:highlight>
                  <a:srgbClr val="FFFFFF"/>
                </a:highlight>
              </a:rPr>
              <a:t>Mixtecatl</a:t>
            </a:r>
            <a:endParaRPr b="1" sz="800">
              <a:solidFill>
                <a:srgbClr val="202122"/>
              </a:solidFill>
              <a:highlight>
                <a:srgbClr val="FFFFFF"/>
              </a:highlight>
            </a:endParaRPr>
          </a:p>
          <a:p>
            <a:pPr indent="0" lvl="0" marL="0" rtl="0" algn="ctr">
              <a:spcBef>
                <a:spcPts val="0"/>
              </a:spcBef>
              <a:spcAft>
                <a:spcPts val="0"/>
              </a:spcAft>
              <a:buNone/>
            </a:pPr>
            <a:r>
              <a:rPr b="1" lang="en" sz="800">
                <a:solidFill>
                  <a:srgbClr val="202122"/>
                </a:solidFill>
                <a:highlight>
                  <a:srgbClr val="FFFFFF"/>
                </a:highlight>
              </a:rPr>
              <a:t>Inhabitant of the land of clouds'</a:t>
            </a:r>
            <a:endParaRPr b="1" sz="800">
              <a:solidFill>
                <a:srgbClr val="202122"/>
              </a:solidFill>
              <a:highlight>
                <a:srgbClr val="FFFFFF"/>
              </a:highlight>
            </a:endParaRPr>
          </a:p>
        </p:txBody>
      </p:sp>
      <p:sp>
        <p:nvSpPr>
          <p:cNvPr id="79" name="Google Shape;79;p16"/>
          <p:cNvSpPr txBox="1"/>
          <p:nvPr/>
        </p:nvSpPr>
        <p:spPr>
          <a:xfrm>
            <a:off x="66125" y="3858528"/>
            <a:ext cx="771900" cy="738900"/>
          </a:xfrm>
          <a:prstGeom prst="rect">
            <a:avLst/>
          </a:prstGeom>
          <a:noFill/>
          <a:ln>
            <a:noFill/>
          </a:ln>
        </p:spPr>
        <p:txBody>
          <a:bodyPr anchorCtr="0" anchor="ctr" bIns="91425" lIns="91425" spcFirstLastPara="1" rIns="91425" wrap="square" tIns="91425">
            <a:spAutoFit/>
          </a:bodyPr>
          <a:lstStyle/>
          <a:p>
            <a:pPr indent="0" lvl="0" marL="0" rtl="0" algn="ctr">
              <a:spcBef>
                <a:spcPts val="0"/>
              </a:spcBef>
              <a:spcAft>
                <a:spcPts val="0"/>
              </a:spcAft>
              <a:buNone/>
            </a:pPr>
            <a:r>
              <a:rPr b="1" lang="en" sz="1200">
                <a:solidFill>
                  <a:srgbClr val="202122"/>
                </a:solidFill>
                <a:highlight>
                  <a:srgbClr val="FFFFFF"/>
                </a:highlight>
              </a:rPr>
              <a:t>Xelhua</a:t>
            </a:r>
            <a:endParaRPr b="1" sz="1200">
              <a:solidFill>
                <a:srgbClr val="202122"/>
              </a:solidFill>
              <a:highlight>
                <a:srgbClr val="FFFFFF"/>
              </a:highlight>
            </a:endParaRPr>
          </a:p>
          <a:p>
            <a:pPr indent="0" lvl="0" marL="0" rtl="0" algn="ctr">
              <a:spcBef>
                <a:spcPts val="0"/>
              </a:spcBef>
              <a:spcAft>
                <a:spcPts val="0"/>
              </a:spcAft>
              <a:buNone/>
            </a:pPr>
            <a:r>
              <a:rPr b="1" lang="en" sz="1200">
                <a:solidFill>
                  <a:srgbClr val="202122"/>
                </a:solidFill>
                <a:highlight>
                  <a:srgbClr val="FFFFFF"/>
                </a:highlight>
              </a:rPr>
              <a:t>Architect</a:t>
            </a:r>
            <a:endParaRPr b="1" sz="1200">
              <a:solidFill>
                <a:srgbClr val="202122"/>
              </a:solidFill>
              <a:highlight>
                <a:srgbClr val="FFFFFF"/>
              </a:highlight>
            </a:endParaRPr>
          </a:p>
        </p:txBody>
      </p:sp>
      <p:sp>
        <p:nvSpPr>
          <p:cNvPr id="80" name="Google Shape;80;p16"/>
          <p:cNvSpPr txBox="1"/>
          <p:nvPr/>
        </p:nvSpPr>
        <p:spPr>
          <a:xfrm>
            <a:off x="1909591" y="3807585"/>
            <a:ext cx="573600" cy="738900"/>
          </a:xfrm>
          <a:prstGeom prst="rect">
            <a:avLst/>
          </a:prstGeom>
          <a:noFill/>
          <a:ln>
            <a:noFill/>
          </a:ln>
        </p:spPr>
        <p:txBody>
          <a:bodyPr anchorCtr="0" anchor="ctr" bIns="91425" lIns="91425" spcFirstLastPara="1" rIns="91425" wrap="square" tIns="91425">
            <a:spAutoFit/>
          </a:bodyPr>
          <a:lstStyle/>
          <a:p>
            <a:pPr indent="0" lvl="0" marL="0" rtl="0" algn="ctr">
              <a:spcBef>
                <a:spcPts val="0"/>
              </a:spcBef>
              <a:spcAft>
                <a:spcPts val="0"/>
              </a:spcAft>
              <a:buNone/>
            </a:pPr>
            <a:r>
              <a:rPr b="1" lang="en" sz="1200">
                <a:solidFill>
                  <a:srgbClr val="202122"/>
                </a:solidFill>
                <a:highlight>
                  <a:srgbClr val="FFFFFF"/>
                </a:highlight>
              </a:rPr>
              <a:t>Tenoch</a:t>
            </a:r>
            <a:endParaRPr b="1" sz="1200">
              <a:solidFill>
                <a:srgbClr val="202122"/>
              </a:solidFill>
              <a:highlight>
                <a:srgbClr val="FFFFFF"/>
              </a:highlight>
            </a:endParaRPr>
          </a:p>
          <a:p>
            <a:pPr indent="0" lvl="0" marL="0" rtl="0" algn="ctr">
              <a:spcBef>
                <a:spcPts val="0"/>
              </a:spcBef>
              <a:spcAft>
                <a:spcPts val="0"/>
              </a:spcAft>
              <a:buNone/>
            </a:pPr>
            <a:r>
              <a:rPr b="1" lang="en" sz="1200">
                <a:solidFill>
                  <a:srgbClr val="202122"/>
                </a:solidFill>
                <a:highlight>
                  <a:srgbClr val="FFFFFF"/>
                </a:highlight>
              </a:rPr>
              <a:t>Chief</a:t>
            </a:r>
            <a:endParaRPr b="1" sz="1200">
              <a:solidFill>
                <a:srgbClr val="202122"/>
              </a:solidFill>
              <a:highlight>
                <a:srgbClr val="FFFFFF"/>
              </a:highlight>
            </a:endParaRPr>
          </a:p>
        </p:txBody>
      </p:sp>
      <p:sp>
        <p:nvSpPr>
          <p:cNvPr id="81" name="Google Shape;81;p16"/>
          <p:cNvSpPr txBox="1"/>
          <p:nvPr/>
        </p:nvSpPr>
        <p:spPr>
          <a:xfrm>
            <a:off x="1060664" y="3858528"/>
            <a:ext cx="771900" cy="738900"/>
          </a:xfrm>
          <a:prstGeom prst="rect">
            <a:avLst/>
          </a:prstGeom>
          <a:noFill/>
          <a:ln>
            <a:noFill/>
          </a:ln>
        </p:spPr>
        <p:txBody>
          <a:bodyPr anchorCtr="0" anchor="ctr" bIns="91425" lIns="91425" spcFirstLastPara="1" rIns="91425" wrap="square" tIns="91425">
            <a:spAutoFit/>
          </a:bodyPr>
          <a:lstStyle/>
          <a:p>
            <a:pPr indent="0" lvl="0" marL="0" rtl="0" algn="ctr">
              <a:spcBef>
                <a:spcPts val="0"/>
              </a:spcBef>
              <a:spcAft>
                <a:spcPts val="0"/>
              </a:spcAft>
              <a:buNone/>
            </a:pPr>
            <a:r>
              <a:rPr b="1" lang="en" sz="1200">
                <a:solidFill>
                  <a:srgbClr val="202122"/>
                </a:solidFill>
                <a:highlight>
                  <a:srgbClr val="FFFFFF"/>
                </a:highlight>
              </a:rPr>
              <a:t>Otomitl</a:t>
            </a:r>
            <a:endParaRPr b="1" sz="1200">
              <a:solidFill>
                <a:srgbClr val="202122"/>
              </a:solidFill>
              <a:highlight>
                <a:srgbClr val="FFFFFF"/>
              </a:highlight>
            </a:endParaRPr>
          </a:p>
          <a:p>
            <a:pPr indent="0" lvl="0" marL="0" rtl="0" algn="ctr">
              <a:spcBef>
                <a:spcPts val="0"/>
              </a:spcBef>
              <a:spcAft>
                <a:spcPts val="0"/>
              </a:spcAft>
              <a:buNone/>
            </a:pPr>
            <a:r>
              <a:rPr b="1" lang="en" sz="1200">
                <a:solidFill>
                  <a:srgbClr val="202122"/>
                </a:solidFill>
                <a:highlight>
                  <a:srgbClr val="FFFFFF"/>
                </a:highlight>
              </a:rPr>
              <a:t>Mountains</a:t>
            </a:r>
            <a:endParaRPr b="1" sz="1200">
              <a:solidFill>
                <a:srgbClr val="202122"/>
              </a:solidFill>
              <a:highlight>
                <a:srgbClr val="FFFFFF"/>
              </a:highlight>
            </a:endParaRPr>
          </a:p>
        </p:txBody>
      </p:sp>
      <p:pic>
        <p:nvPicPr>
          <p:cNvPr id="82" name="Google Shape;82;p16"/>
          <p:cNvPicPr preferRelativeResize="0"/>
          <p:nvPr/>
        </p:nvPicPr>
        <p:blipFill>
          <a:blip r:embed="rId4">
            <a:alphaModFix/>
          </a:blip>
          <a:stretch>
            <a:fillRect/>
          </a:stretch>
        </p:blipFill>
        <p:spPr>
          <a:xfrm>
            <a:off x="3807234" y="2100350"/>
            <a:ext cx="771806" cy="512201"/>
          </a:xfrm>
          <a:prstGeom prst="rect">
            <a:avLst/>
          </a:prstGeom>
          <a:noFill/>
          <a:ln>
            <a:noFill/>
          </a:ln>
        </p:spPr>
      </p:pic>
      <p:sp>
        <p:nvSpPr>
          <p:cNvPr id="83" name="Google Shape;83;p16"/>
          <p:cNvSpPr txBox="1"/>
          <p:nvPr/>
        </p:nvSpPr>
        <p:spPr>
          <a:xfrm>
            <a:off x="3878368" y="2642700"/>
            <a:ext cx="629400" cy="554100"/>
          </a:xfrm>
          <a:prstGeom prst="rect">
            <a:avLst/>
          </a:prstGeom>
          <a:noFill/>
          <a:ln>
            <a:noFill/>
          </a:ln>
        </p:spPr>
        <p:txBody>
          <a:bodyPr anchorCtr="0" anchor="ctr" bIns="91425" lIns="91425" spcFirstLastPara="1" rIns="91425" wrap="square" tIns="91425">
            <a:spAutoFit/>
          </a:bodyPr>
          <a:lstStyle/>
          <a:p>
            <a:pPr indent="0" lvl="0" marL="0" rtl="0" algn="ctr">
              <a:spcBef>
                <a:spcPts val="0"/>
              </a:spcBef>
              <a:spcAft>
                <a:spcPts val="0"/>
              </a:spcAft>
              <a:buNone/>
            </a:pPr>
            <a:r>
              <a:rPr b="1" lang="en" sz="1200">
                <a:solidFill>
                  <a:srgbClr val="202122"/>
                </a:solidFill>
                <a:highlight>
                  <a:srgbClr val="FFFFFF"/>
                </a:highlight>
              </a:rPr>
              <a:t>Tlaltecuhtli</a:t>
            </a:r>
            <a:endParaRPr sz="1200"/>
          </a:p>
        </p:txBody>
      </p:sp>
      <p:pic>
        <p:nvPicPr>
          <p:cNvPr id="84" name="Google Shape;84;p16"/>
          <p:cNvPicPr preferRelativeResize="0"/>
          <p:nvPr/>
        </p:nvPicPr>
        <p:blipFill>
          <a:blip r:embed="rId5">
            <a:alphaModFix/>
          </a:blip>
          <a:stretch>
            <a:fillRect/>
          </a:stretch>
        </p:blipFill>
        <p:spPr>
          <a:xfrm>
            <a:off x="1939506" y="3094135"/>
            <a:ext cx="448367" cy="755139"/>
          </a:xfrm>
          <a:prstGeom prst="rect">
            <a:avLst/>
          </a:prstGeom>
          <a:noFill/>
          <a:ln>
            <a:noFill/>
          </a:ln>
        </p:spPr>
      </p:pic>
      <p:pic>
        <p:nvPicPr>
          <p:cNvPr id="85" name="Google Shape;85;p16"/>
          <p:cNvPicPr preferRelativeResize="0"/>
          <p:nvPr/>
        </p:nvPicPr>
        <p:blipFill>
          <a:blip r:embed="rId6">
            <a:alphaModFix/>
          </a:blip>
          <a:stretch>
            <a:fillRect/>
          </a:stretch>
        </p:blipFill>
        <p:spPr>
          <a:xfrm>
            <a:off x="110848" y="2834139"/>
            <a:ext cx="573684" cy="945389"/>
          </a:xfrm>
          <a:prstGeom prst="rect">
            <a:avLst/>
          </a:prstGeom>
          <a:noFill/>
          <a:ln>
            <a:noFill/>
          </a:ln>
        </p:spPr>
      </p:pic>
      <p:pic>
        <p:nvPicPr>
          <p:cNvPr id="86" name="Google Shape;86;p16"/>
          <p:cNvPicPr preferRelativeResize="0"/>
          <p:nvPr/>
        </p:nvPicPr>
        <p:blipFill>
          <a:blip r:embed="rId7">
            <a:alphaModFix/>
          </a:blip>
          <a:stretch>
            <a:fillRect/>
          </a:stretch>
        </p:blipFill>
        <p:spPr>
          <a:xfrm>
            <a:off x="1095806" y="2924239"/>
            <a:ext cx="701514" cy="763861"/>
          </a:xfrm>
          <a:prstGeom prst="rect">
            <a:avLst/>
          </a:prstGeom>
          <a:noFill/>
          <a:ln>
            <a:noFill/>
          </a:ln>
        </p:spPr>
      </p:pic>
      <p:pic>
        <p:nvPicPr>
          <p:cNvPr id="87" name="Google Shape;87;p16"/>
          <p:cNvPicPr preferRelativeResize="0"/>
          <p:nvPr/>
        </p:nvPicPr>
        <p:blipFill>
          <a:blip r:embed="rId8">
            <a:alphaModFix/>
          </a:blip>
          <a:stretch>
            <a:fillRect/>
          </a:stretch>
        </p:blipFill>
        <p:spPr>
          <a:xfrm>
            <a:off x="3465632" y="3002413"/>
            <a:ext cx="377091" cy="706765"/>
          </a:xfrm>
          <a:prstGeom prst="rect">
            <a:avLst/>
          </a:prstGeom>
          <a:noFill/>
          <a:ln>
            <a:noFill/>
          </a:ln>
        </p:spPr>
      </p:pic>
      <p:pic>
        <p:nvPicPr>
          <p:cNvPr id="88" name="Google Shape;88;p16"/>
          <p:cNvPicPr preferRelativeResize="0"/>
          <p:nvPr/>
        </p:nvPicPr>
        <p:blipFill>
          <a:blip r:embed="rId9">
            <a:alphaModFix/>
          </a:blip>
          <a:stretch>
            <a:fillRect/>
          </a:stretch>
        </p:blipFill>
        <p:spPr>
          <a:xfrm>
            <a:off x="0" y="0"/>
            <a:ext cx="5541840" cy="5143498"/>
          </a:xfrm>
          <a:prstGeom prst="rect">
            <a:avLst/>
          </a:prstGeom>
          <a:noFill/>
          <a:ln>
            <a:noFill/>
          </a:ln>
        </p:spPr>
      </p:pic>
      <p:sp>
        <p:nvSpPr>
          <p:cNvPr id="89" name="Google Shape;89;p16"/>
          <p:cNvSpPr txBox="1"/>
          <p:nvPr/>
        </p:nvSpPr>
        <p:spPr>
          <a:xfrm>
            <a:off x="5686650" y="120125"/>
            <a:ext cx="3457500" cy="13236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b="1" lang="en" sz="3700">
                <a:solidFill>
                  <a:srgbClr val="F6B26B"/>
                </a:solidFill>
              </a:rPr>
              <a:t>Quinametzin Aztec Giants</a:t>
            </a:r>
            <a:endParaRPr b="1" sz="3700">
              <a:solidFill>
                <a:srgbClr val="F6B26B"/>
              </a:solidFill>
            </a:endParaRPr>
          </a:p>
        </p:txBody>
      </p:sp>
      <p:sp>
        <p:nvSpPr>
          <p:cNvPr id="90" name="Google Shape;90;p16"/>
          <p:cNvSpPr txBox="1"/>
          <p:nvPr/>
        </p:nvSpPr>
        <p:spPr>
          <a:xfrm>
            <a:off x="5787400" y="1520825"/>
            <a:ext cx="3111000" cy="31401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lang="en" sz="1600">
                <a:solidFill>
                  <a:srgbClr val="F6B26B"/>
                </a:solidFill>
              </a:rPr>
              <a:t>The six giants sons of Mixcoatl and Tlaltecuhtli that populated the Earth after the Great Flood during the Fifth Sun in Aztec Mythology:</a:t>
            </a:r>
            <a:endParaRPr sz="1600">
              <a:solidFill>
                <a:srgbClr val="F6B26B"/>
              </a:solidFill>
            </a:endParaRPr>
          </a:p>
          <a:p>
            <a:pPr indent="0" lvl="0" marL="0" rtl="0" algn="l">
              <a:spcBef>
                <a:spcPts val="0"/>
              </a:spcBef>
              <a:spcAft>
                <a:spcPts val="0"/>
              </a:spcAft>
              <a:buNone/>
            </a:pPr>
            <a:r>
              <a:t/>
            </a:r>
            <a:endParaRPr sz="1600">
              <a:solidFill>
                <a:srgbClr val="F6B26B"/>
              </a:solidFill>
            </a:endParaRPr>
          </a:p>
          <a:p>
            <a:pPr indent="-330200" lvl="0" marL="457200" rtl="0" algn="l">
              <a:spcBef>
                <a:spcPts val="0"/>
              </a:spcBef>
              <a:spcAft>
                <a:spcPts val="0"/>
              </a:spcAft>
              <a:buClr>
                <a:srgbClr val="F6B26B"/>
              </a:buClr>
              <a:buSzPts val="1600"/>
              <a:buAutoNum type="arabicPeriod"/>
            </a:pPr>
            <a:r>
              <a:rPr lang="en" sz="1600">
                <a:solidFill>
                  <a:srgbClr val="F6B26B"/>
                </a:solidFill>
              </a:rPr>
              <a:t>Xelhua</a:t>
            </a:r>
            <a:endParaRPr sz="1600">
              <a:solidFill>
                <a:srgbClr val="F6B26B"/>
              </a:solidFill>
            </a:endParaRPr>
          </a:p>
          <a:p>
            <a:pPr indent="-330200" lvl="0" marL="457200" rtl="0" algn="l">
              <a:spcBef>
                <a:spcPts val="0"/>
              </a:spcBef>
              <a:spcAft>
                <a:spcPts val="0"/>
              </a:spcAft>
              <a:buClr>
                <a:srgbClr val="F6B26B"/>
              </a:buClr>
              <a:buSzPts val="1600"/>
              <a:buAutoNum type="arabicPeriod"/>
            </a:pPr>
            <a:r>
              <a:rPr lang="en" sz="1600">
                <a:solidFill>
                  <a:srgbClr val="F6B26B"/>
                </a:solidFill>
              </a:rPr>
              <a:t>Otomitl</a:t>
            </a:r>
            <a:endParaRPr sz="1600">
              <a:solidFill>
                <a:srgbClr val="F6B26B"/>
              </a:solidFill>
            </a:endParaRPr>
          </a:p>
          <a:p>
            <a:pPr indent="-330200" lvl="0" marL="457200" rtl="0" algn="l">
              <a:spcBef>
                <a:spcPts val="0"/>
              </a:spcBef>
              <a:spcAft>
                <a:spcPts val="0"/>
              </a:spcAft>
              <a:buClr>
                <a:srgbClr val="F6B26B"/>
              </a:buClr>
              <a:buSzPts val="1600"/>
              <a:buAutoNum type="arabicPeriod"/>
            </a:pPr>
            <a:r>
              <a:rPr lang="en" sz="1600">
                <a:solidFill>
                  <a:srgbClr val="F6B26B"/>
                </a:solidFill>
              </a:rPr>
              <a:t>Tenoch</a:t>
            </a:r>
            <a:endParaRPr sz="1600">
              <a:solidFill>
                <a:srgbClr val="F6B26B"/>
              </a:solidFill>
            </a:endParaRPr>
          </a:p>
          <a:p>
            <a:pPr indent="-330200" lvl="0" marL="457200" rtl="0" algn="l">
              <a:spcBef>
                <a:spcPts val="0"/>
              </a:spcBef>
              <a:spcAft>
                <a:spcPts val="0"/>
              </a:spcAft>
              <a:buClr>
                <a:srgbClr val="F6B26B"/>
              </a:buClr>
              <a:buSzPts val="1600"/>
              <a:buAutoNum type="arabicPeriod"/>
            </a:pPr>
            <a:r>
              <a:rPr lang="en" sz="1600">
                <a:solidFill>
                  <a:srgbClr val="F6B26B"/>
                </a:solidFill>
              </a:rPr>
              <a:t>Ulmecatl</a:t>
            </a:r>
            <a:endParaRPr sz="1600">
              <a:solidFill>
                <a:srgbClr val="F6B26B"/>
              </a:solidFill>
            </a:endParaRPr>
          </a:p>
          <a:p>
            <a:pPr indent="-330200" lvl="0" marL="457200" rtl="0" algn="l">
              <a:spcBef>
                <a:spcPts val="0"/>
              </a:spcBef>
              <a:spcAft>
                <a:spcPts val="0"/>
              </a:spcAft>
              <a:buClr>
                <a:srgbClr val="F6B26B"/>
              </a:buClr>
              <a:buSzPts val="1600"/>
              <a:buAutoNum type="arabicPeriod"/>
            </a:pPr>
            <a:r>
              <a:rPr lang="en" sz="1600">
                <a:solidFill>
                  <a:srgbClr val="F6B26B"/>
                </a:solidFill>
              </a:rPr>
              <a:t>Xicalancatl</a:t>
            </a:r>
            <a:endParaRPr sz="1600">
              <a:solidFill>
                <a:srgbClr val="F6B26B"/>
              </a:solidFill>
            </a:endParaRPr>
          </a:p>
          <a:p>
            <a:pPr indent="-330200" lvl="0" marL="457200" rtl="0" algn="l">
              <a:spcBef>
                <a:spcPts val="0"/>
              </a:spcBef>
              <a:spcAft>
                <a:spcPts val="0"/>
              </a:spcAft>
              <a:buClr>
                <a:srgbClr val="F6B26B"/>
              </a:buClr>
              <a:buSzPts val="1600"/>
              <a:buAutoNum type="arabicPeriod"/>
            </a:pPr>
            <a:r>
              <a:rPr lang="en" sz="1600">
                <a:solidFill>
                  <a:srgbClr val="F6B26B"/>
                </a:solidFill>
              </a:rPr>
              <a:t>Mixtecatl</a:t>
            </a:r>
            <a:endParaRPr sz="1600">
              <a:solidFill>
                <a:srgbClr val="F6B26B"/>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pic>
        <p:nvPicPr>
          <p:cNvPr id="95" name="Google Shape;95;p17"/>
          <p:cNvPicPr preferRelativeResize="0"/>
          <p:nvPr/>
        </p:nvPicPr>
        <p:blipFill rotWithShape="1">
          <a:blip r:embed="rId3">
            <a:alphaModFix/>
          </a:blip>
          <a:srcRect b="71431" l="0" r="68140" t="0"/>
          <a:stretch/>
        </p:blipFill>
        <p:spPr>
          <a:xfrm flipH="1" rot="5400000">
            <a:off x="-559868" y="3179807"/>
            <a:ext cx="2516736" cy="1397000"/>
          </a:xfrm>
          <a:prstGeom prst="rect">
            <a:avLst/>
          </a:prstGeom>
          <a:noFill/>
          <a:ln>
            <a:noFill/>
          </a:ln>
        </p:spPr>
      </p:pic>
      <p:pic>
        <p:nvPicPr>
          <p:cNvPr id="96" name="Google Shape;96;p17"/>
          <p:cNvPicPr preferRelativeResize="0"/>
          <p:nvPr/>
        </p:nvPicPr>
        <p:blipFill rotWithShape="1">
          <a:blip r:embed="rId3">
            <a:alphaModFix/>
          </a:blip>
          <a:srcRect b="71431" l="0" r="68140" t="0"/>
          <a:stretch/>
        </p:blipFill>
        <p:spPr>
          <a:xfrm rot="5400000">
            <a:off x="-559869" y="663069"/>
            <a:ext cx="2516738" cy="1397000"/>
          </a:xfrm>
          <a:prstGeom prst="rect">
            <a:avLst/>
          </a:prstGeom>
          <a:noFill/>
          <a:ln>
            <a:noFill/>
          </a:ln>
        </p:spPr>
      </p:pic>
      <p:pic>
        <p:nvPicPr>
          <p:cNvPr id="97" name="Google Shape;97;p17"/>
          <p:cNvPicPr preferRelativeResize="0"/>
          <p:nvPr/>
        </p:nvPicPr>
        <p:blipFill rotWithShape="1">
          <a:blip r:embed="rId3">
            <a:alphaModFix/>
          </a:blip>
          <a:srcRect b="71431" l="0" r="68140" t="0"/>
          <a:stretch/>
        </p:blipFill>
        <p:spPr>
          <a:xfrm flipH="1">
            <a:off x="7136926" y="0"/>
            <a:ext cx="2007074" cy="1290900"/>
          </a:xfrm>
          <a:prstGeom prst="rect">
            <a:avLst/>
          </a:prstGeom>
          <a:noFill/>
          <a:ln>
            <a:noFill/>
          </a:ln>
        </p:spPr>
      </p:pic>
      <p:pic>
        <p:nvPicPr>
          <p:cNvPr id="98" name="Google Shape;98;p17"/>
          <p:cNvPicPr preferRelativeResize="0"/>
          <p:nvPr/>
        </p:nvPicPr>
        <p:blipFill rotWithShape="1">
          <a:blip r:embed="rId3">
            <a:alphaModFix/>
          </a:blip>
          <a:srcRect b="71431" l="0" r="68140" t="0"/>
          <a:stretch/>
        </p:blipFill>
        <p:spPr>
          <a:xfrm>
            <a:off x="5129850" y="0"/>
            <a:ext cx="2007074" cy="1290900"/>
          </a:xfrm>
          <a:prstGeom prst="rect">
            <a:avLst/>
          </a:prstGeom>
          <a:noFill/>
          <a:ln>
            <a:noFill/>
          </a:ln>
        </p:spPr>
      </p:pic>
      <p:pic>
        <p:nvPicPr>
          <p:cNvPr id="99" name="Google Shape;99;p17"/>
          <p:cNvPicPr preferRelativeResize="0"/>
          <p:nvPr/>
        </p:nvPicPr>
        <p:blipFill rotWithShape="1">
          <a:blip r:embed="rId3">
            <a:alphaModFix/>
          </a:blip>
          <a:srcRect b="71431" l="0" r="68140" t="0"/>
          <a:stretch/>
        </p:blipFill>
        <p:spPr>
          <a:xfrm flipH="1">
            <a:off x="2564928" y="0"/>
            <a:ext cx="2564924" cy="1290900"/>
          </a:xfrm>
          <a:prstGeom prst="rect">
            <a:avLst/>
          </a:prstGeom>
          <a:noFill/>
          <a:ln>
            <a:noFill/>
          </a:ln>
        </p:spPr>
      </p:pic>
      <p:pic>
        <p:nvPicPr>
          <p:cNvPr id="100" name="Google Shape;100;p17"/>
          <p:cNvPicPr preferRelativeResize="0"/>
          <p:nvPr/>
        </p:nvPicPr>
        <p:blipFill rotWithShape="1">
          <a:blip r:embed="rId3">
            <a:alphaModFix/>
          </a:blip>
          <a:srcRect b="71431" l="0" r="68140" t="0"/>
          <a:stretch/>
        </p:blipFill>
        <p:spPr>
          <a:xfrm>
            <a:off x="0" y="0"/>
            <a:ext cx="2564926" cy="1290900"/>
          </a:xfrm>
          <a:prstGeom prst="rect">
            <a:avLst/>
          </a:prstGeom>
          <a:noFill/>
          <a:ln>
            <a:noFill/>
          </a:ln>
        </p:spPr>
      </p:pic>
      <p:pic>
        <p:nvPicPr>
          <p:cNvPr id="101" name="Google Shape;101;p17"/>
          <p:cNvPicPr preferRelativeResize="0"/>
          <p:nvPr/>
        </p:nvPicPr>
        <p:blipFill>
          <a:blip r:embed="rId3">
            <a:alphaModFix/>
          </a:blip>
          <a:stretch>
            <a:fillRect/>
          </a:stretch>
        </p:blipFill>
        <p:spPr>
          <a:xfrm>
            <a:off x="1397000" y="789775"/>
            <a:ext cx="7757176" cy="4353725"/>
          </a:xfrm>
          <a:prstGeom prst="rect">
            <a:avLst/>
          </a:prstGeom>
          <a:noFill/>
          <a:ln>
            <a:noFill/>
          </a:ln>
        </p:spPr>
      </p:pic>
      <p:sp>
        <p:nvSpPr>
          <p:cNvPr id="102" name="Google Shape;102;p17"/>
          <p:cNvSpPr txBox="1"/>
          <p:nvPr/>
        </p:nvSpPr>
        <p:spPr>
          <a:xfrm>
            <a:off x="368400" y="198375"/>
            <a:ext cx="4651500" cy="21669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4000">
                <a:solidFill>
                  <a:schemeClr val="dk1"/>
                </a:solidFill>
              </a:rPr>
              <a:t>Aztec Nephilim</a:t>
            </a:r>
            <a:endParaRPr b="1" sz="4000">
              <a:solidFill>
                <a:schemeClr val="dk1"/>
              </a:solidFill>
            </a:endParaRPr>
          </a:p>
          <a:p>
            <a:pPr indent="0" lvl="0" marL="0" rtl="0" algn="l">
              <a:lnSpc>
                <a:spcPct val="115000"/>
              </a:lnSpc>
              <a:spcBef>
                <a:spcPts val="0"/>
              </a:spcBef>
              <a:spcAft>
                <a:spcPts val="0"/>
              </a:spcAft>
              <a:buNone/>
            </a:pPr>
            <a:r>
              <a:rPr b="1" lang="en" sz="1200">
                <a:solidFill>
                  <a:schemeClr val="dk1"/>
                </a:solidFill>
              </a:rPr>
              <a:t>In Aztec mythology, the Quinametzin populated the world during the previous era of the Sun of Rain. They were punished by the gods because they did not venerate them, and their peak-civilization came to an end as a result of great calamities and as a punishment from the heavens for grave sins they had committed. </a:t>
            </a:r>
            <a:endParaRPr b="1" sz="1200">
              <a:solidFill>
                <a:schemeClr val="dk1"/>
              </a:solidFill>
            </a:endParaRPr>
          </a:p>
          <a:p>
            <a:pPr indent="0" lvl="0" marL="0" rtl="0" algn="l">
              <a:lnSpc>
                <a:spcPct val="115000"/>
              </a:lnSpc>
              <a:spcBef>
                <a:spcPts val="0"/>
              </a:spcBef>
              <a:spcAft>
                <a:spcPts val="0"/>
              </a:spcAft>
              <a:buNone/>
            </a:pPr>
            <a:r>
              <a:t/>
            </a:r>
            <a:endParaRPr sz="1200">
              <a:solidFill>
                <a:schemeClr val="dk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C4587"/>
        </a:solidFill>
      </p:bgPr>
    </p:bg>
    <p:spTree>
      <p:nvGrpSpPr>
        <p:cNvPr id="106" name="Shape 106"/>
        <p:cNvGrpSpPr/>
        <p:nvPr/>
      </p:nvGrpSpPr>
      <p:grpSpPr>
        <a:xfrm>
          <a:off x="0" y="0"/>
          <a:ext cx="0" cy="0"/>
          <a:chOff x="0" y="0"/>
          <a:chExt cx="0" cy="0"/>
        </a:xfrm>
      </p:grpSpPr>
      <p:pic>
        <p:nvPicPr>
          <p:cNvPr id="107" name="Google Shape;107;p18"/>
          <p:cNvPicPr preferRelativeResize="0"/>
          <p:nvPr/>
        </p:nvPicPr>
        <p:blipFill rotWithShape="1">
          <a:blip r:embed="rId3">
            <a:alphaModFix/>
          </a:blip>
          <a:srcRect b="0" l="43965" r="0" t="0"/>
          <a:stretch/>
        </p:blipFill>
        <p:spPr>
          <a:xfrm>
            <a:off x="4864825" y="0"/>
            <a:ext cx="4279175" cy="5143500"/>
          </a:xfrm>
          <a:prstGeom prst="rect">
            <a:avLst/>
          </a:prstGeom>
          <a:noFill/>
          <a:ln>
            <a:noFill/>
          </a:ln>
        </p:spPr>
      </p:pic>
      <p:sp>
        <p:nvSpPr>
          <p:cNvPr id="108" name="Google Shape;108;p18"/>
          <p:cNvSpPr txBox="1"/>
          <p:nvPr/>
        </p:nvSpPr>
        <p:spPr>
          <a:xfrm>
            <a:off x="408800" y="262950"/>
            <a:ext cx="4085100" cy="44175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b="1" lang="en" sz="4200">
                <a:solidFill>
                  <a:srgbClr val="D9D9D9"/>
                </a:solidFill>
              </a:rPr>
              <a:t>Tarahumara </a:t>
            </a:r>
            <a:endParaRPr b="1" sz="4200">
              <a:solidFill>
                <a:srgbClr val="D9D9D9"/>
              </a:solidFill>
            </a:endParaRPr>
          </a:p>
          <a:p>
            <a:pPr indent="0" lvl="0" marL="0" rtl="0" algn="l">
              <a:spcBef>
                <a:spcPts val="0"/>
              </a:spcBef>
              <a:spcAft>
                <a:spcPts val="0"/>
              </a:spcAft>
              <a:buClr>
                <a:schemeClr val="dk1"/>
              </a:buClr>
              <a:buSzPts val="1100"/>
              <a:buFont typeface="Arial"/>
              <a:buNone/>
            </a:pPr>
            <a:r>
              <a:t/>
            </a:r>
            <a:endParaRPr sz="1200">
              <a:solidFill>
                <a:srgbClr val="D9D9D9"/>
              </a:solidFill>
            </a:endParaRPr>
          </a:p>
          <a:p>
            <a:pPr indent="0" lvl="0" marL="0" rtl="0" algn="l">
              <a:spcBef>
                <a:spcPts val="0"/>
              </a:spcBef>
              <a:spcAft>
                <a:spcPts val="0"/>
              </a:spcAft>
              <a:buClr>
                <a:schemeClr val="dk1"/>
              </a:buClr>
              <a:buSzPts val="1100"/>
              <a:buFont typeface="Arial"/>
              <a:buNone/>
            </a:pPr>
            <a:r>
              <a:rPr lang="en" sz="1300">
                <a:solidFill>
                  <a:srgbClr val="D9D9D9"/>
                </a:solidFill>
              </a:rPr>
              <a:t>On the heights once lived giants. They were as big as pine-trees and had heads as big as boulders. They taught the </a:t>
            </a:r>
            <a:r>
              <a:rPr lang="en" sz="1300">
                <a:solidFill>
                  <a:srgbClr val="D9D9D9"/>
                </a:solidFill>
              </a:rPr>
              <a:t>Tarahumaras </a:t>
            </a:r>
            <a:r>
              <a:rPr lang="en" sz="1300">
                <a:solidFill>
                  <a:srgbClr val="D9D9D9"/>
                </a:solidFill>
              </a:rPr>
              <a:t>how to plant corn, by cutting down trees and burning them, but they ate children. </a:t>
            </a:r>
            <a:endParaRPr sz="1300">
              <a:solidFill>
                <a:srgbClr val="D9D9D9"/>
              </a:solidFill>
            </a:endParaRPr>
          </a:p>
          <a:p>
            <a:pPr indent="0" lvl="0" marL="0" rtl="0" algn="l">
              <a:spcBef>
                <a:spcPts val="0"/>
              </a:spcBef>
              <a:spcAft>
                <a:spcPts val="0"/>
              </a:spcAft>
              <a:buClr>
                <a:schemeClr val="dk1"/>
              </a:buClr>
              <a:buSzPts val="1100"/>
              <a:buFont typeface="Arial"/>
              <a:buNone/>
            </a:pPr>
            <a:r>
              <a:t/>
            </a:r>
            <a:endParaRPr sz="1300">
              <a:solidFill>
                <a:srgbClr val="D9D9D9"/>
              </a:solidFill>
            </a:endParaRPr>
          </a:p>
          <a:p>
            <a:pPr indent="0" lvl="0" marL="0" rtl="0" algn="l">
              <a:spcBef>
                <a:spcPts val="0"/>
              </a:spcBef>
              <a:spcAft>
                <a:spcPts val="0"/>
              </a:spcAft>
              <a:buClr>
                <a:schemeClr val="dk1"/>
              </a:buClr>
              <a:buSzPts val="1100"/>
              <a:buFont typeface="Arial"/>
              <a:buNone/>
            </a:pPr>
            <a:r>
              <a:rPr lang="en" sz="1300">
                <a:solidFill>
                  <a:srgbClr val="D9D9D9"/>
                </a:solidFill>
              </a:rPr>
              <a:t>From Wasivori (near Cusarare) came giants to Nararachic to ask alms. Tesvino [a kind of beer made from corn] they liked very much. They worked very fast, and the Tarahumaras put them to hoe and weed the corn, and gave them food and tesvino. But the giants were fierce, and ravished the women while the latter were under the influence of the Moon; therefore the Tarahumaras got very angry and they mixed a decoction made from the chilicote-tree with the corn that they gave the giants to eat, and the giants died.</a:t>
            </a:r>
            <a:endParaRPr sz="1300">
              <a:solidFill>
                <a:srgbClr val="D9D9D9"/>
              </a:solidFill>
            </a:endParaRPr>
          </a:p>
          <a:p>
            <a:pPr indent="0" lvl="0" marL="0" rtl="0" algn="l">
              <a:spcBef>
                <a:spcPts val="0"/>
              </a:spcBef>
              <a:spcAft>
                <a:spcPts val="0"/>
              </a:spcAft>
              <a:buClr>
                <a:schemeClr val="dk1"/>
              </a:buClr>
              <a:buSzPts val="1100"/>
              <a:buFont typeface="Arial"/>
              <a:buNone/>
            </a:pPr>
            <a:r>
              <a:t/>
            </a:r>
            <a:endParaRPr sz="1300">
              <a:solidFill>
                <a:srgbClr val="D9D9D9"/>
              </a:solidFill>
            </a:endParaRPr>
          </a:p>
        </p:txBody>
      </p:sp>
      <p:sp>
        <p:nvSpPr>
          <p:cNvPr id="109" name="Google Shape;109;p18"/>
          <p:cNvSpPr txBox="1"/>
          <p:nvPr/>
        </p:nvSpPr>
        <p:spPr>
          <a:xfrm>
            <a:off x="226700" y="680125"/>
            <a:ext cx="5441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pic>
        <p:nvPicPr>
          <p:cNvPr id="114" name="Google Shape;114;p19"/>
          <p:cNvPicPr preferRelativeResize="0"/>
          <p:nvPr/>
        </p:nvPicPr>
        <p:blipFill rotWithShape="1">
          <a:blip r:embed="rId3">
            <a:alphaModFix/>
          </a:blip>
          <a:srcRect b="41437" l="25532" r="68925" t="21464"/>
          <a:stretch/>
        </p:blipFill>
        <p:spPr>
          <a:xfrm flipH="1">
            <a:off x="-1" y="0"/>
            <a:ext cx="1406152" cy="5143501"/>
          </a:xfrm>
          <a:prstGeom prst="rect">
            <a:avLst/>
          </a:prstGeom>
          <a:noFill/>
          <a:ln>
            <a:noFill/>
          </a:ln>
        </p:spPr>
      </p:pic>
      <p:pic>
        <p:nvPicPr>
          <p:cNvPr id="115" name="Google Shape;115;p19"/>
          <p:cNvPicPr preferRelativeResize="0"/>
          <p:nvPr/>
        </p:nvPicPr>
        <p:blipFill rotWithShape="1">
          <a:blip r:embed="rId3">
            <a:alphaModFix/>
          </a:blip>
          <a:srcRect b="41437" l="25533" r="39456" t="21464"/>
          <a:stretch/>
        </p:blipFill>
        <p:spPr>
          <a:xfrm>
            <a:off x="1377800" y="0"/>
            <a:ext cx="7766205" cy="5143501"/>
          </a:xfrm>
          <a:prstGeom prst="rect">
            <a:avLst/>
          </a:prstGeom>
          <a:noFill/>
          <a:ln>
            <a:noFill/>
          </a:ln>
        </p:spPr>
      </p:pic>
      <p:sp>
        <p:nvSpPr>
          <p:cNvPr id="116" name="Google Shape;116;p19"/>
          <p:cNvSpPr txBox="1"/>
          <p:nvPr/>
        </p:nvSpPr>
        <p:spPr>
          <a:xfrm>
            <a:off x="311750" y="236150"/>
            <a:ext cx="5620500" cy="13392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b="1" lang="en" sz="2500"/>
              <a:t>Chichimecas and Quiname were the giants before the Aztecs/Mexicas arrived from Aztlan</a:t>
            </a:r>
            <a:endParaRPr b="1" sz="2500"/>
          </a:p>
        </p:txBody>
      </p:sp>
      <p:pic>
        <p:nvPicPr>
          <p:cNvPr id="117" name="Google Shape;117;p19"/>
          <p:cNvPicPr preferRelativeResize="0"/>
          <p:nvPr/>
        </p:nvPicPr>
        <p:blipFill rotWithShape="1">
          <a:blip r:embed="rId4">
            <a:alphaModFix/>
          </a:blip>
          <a:srcRect b="12027" l="26241" r="37831" t="39117"/>
          <a:stretch/>
        </p:blipFill>
        <p:spPr>
          <a:xfrm>
            <a:off x="416375" y="1709775"/>
            <a:ext cx="3643423" cy="3096349"/>
          </a:xfrm>
          <a:prstGeom prst="rect">
            <a:avLst/>
          </a:prstGeom>
          <a:noFill/>
          <a:ln>
            <a:noFill/>
          </a:ln>
        </p:spPr>
      </p:pic>
      <p:cxnSp>
        <p:nvCxnSpPr>
          <p:cNvPr id="118" name="Google Shape;118;p19"/>
          <p:cNvCxnSpPr/>
          <p:nvPr/>
        </p:nvCxnSpPr>
        <p:spPr>
          <a:xfrm>
            <a:off x="1435865" y="4219544"/>
            <a:ext cx="1683600" cy="0"/>
          </a:xfrm>
          <a:prstGeom prst="straightConnector1">
            <a:avLst/>
          </a:prstGeom>
          <a:noFill/>
          <a:ln cap="flat" cmpd="sng" w="28575">
            <a:solidFill>
              <a:srgbClr val="FF0000"/>
            </a:solidFill>
            <a:prstDash val="solid"/>
            <a:round/>
            <a:headEnd len="med" w="med" type="none"/>
            <a:tailEnd len="med" w="med" type="non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22" name="Shape 122"/>
        <p:cNvGrpSpPr/>
        <p:nvPr/>
      </p:nvGrpSpPr>
      <p:grpSpPr>
        <a:xfrm>
          <a:off x="0" y="0"/>
          <a:ext cx="0" cy="0"/>
          <a:chOff x="0" y="0"/>
          <a:chExt cx="0" cy="0"/>
        </a:xfrm>
      </p:grpSpPr>
      <p:pic>
        <p:nvPicPr>
          <p:cNvPr id="123" name="Google Shape;123;p20"/>
          <p:cNvPicPr preferRelativeResize="0"/>
          <p:nvPr/>
        </p:nvPicPr>
        <p:blipFill rotWithShape="1">
          <a:blip r:embed="rId3">
            <a:alphaModFix/>
          </a:blip>
          <a:srcRect b="3164" l="1870" r="5537" t="2103"/>
          <a:stretch/>
        </p:blipFill>
        <p:spPr>
          <a:xfrm>
            <a:off x="2280000" y="0"/>
            <a:ext cx="6863999" cy="5143500"/>
          </a:xfrm>
          <a:prstGeom prst="rect">
            <a:avLst/>
          </a:prstGeom>
          <a:noFill/>
          <a:ln>
            <a:noFill/>
          </a:ln>
        </p:spPr>
      </p:pic>
      <p:sp>
        <p:nvSpPr>
          <p:cNvPr id="124" name="Google Shape;124;p20"/>
          <p:cNvSpPr txBox="1"/>
          <p:nvPr/>
        </p:nvSpPr>
        <p:spPr>
          <a:xfrm>
            <a:off x="5941675" y="3787950"/>
            <a:ext cx="3051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125" name="Google Shape;125;p20"/>
          <p:cNvPicPr preferRelativeResize="0"/>
          <p:nvPr/>
        </p:nvPicPr>
        <p:blipFill>
          <a:blip r:embed="rId4">
            <a:alphaModFix/>
          </a:blip>
          <a:stretch>
            <a:fillRect/>
          </a:stretch>
        </p:blipFill>
        <p:spPr>
          <a:xfrm>
            <a:off x="0" y="3673925"/>
            <a:ext cx="2961925" cy="1469575"/>
          </a:xfrm>
          <a:prstGeom prst="rect">
            <a:avLst/>
          </a:prstGeom>
          <a:noFill/>
          <a:ln>
            <a:noFill/>
          </a:ln>
        </p:spPr>
      </p:pic>
      <p:sp>
        <p:nvSpPr>
          <p:cNvPr id="126" name="Google Shape;126;p20"/>
          <p:cNvSpPr txBox="1"/>
          <p:nvPr/>
        </p:nvSpPr>
        <p:spPr>
          <a:xfrm>
            <a:off x="152725" y="0"/>
            <a:ext cx="1959600" cy="3673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2300">
                <a:solidFill>
                  <a:schemeClr val="lt1"/>
                </a:solidFill>
              </a:rPr>
              <a:t>Nahua Flood Story with Giants, the Tower of Babel, and an Ark all in one Codex.</a:t>
            </a:r>
            <a:endParaRPr b="1" sz="2300">
              <a:solidFill>
                <a:schemeClr val="lt1"/>
              </a:solidFill>
            </a:endParaRPr>
          </a:p>
          <a:p>
            <a:pPr indent="0" lvl="0" marL="0" rtl="0" algn="r">
              <a:lnSpc>
                <a:spcPct val="115000"/>
              </a:lnSpc>
              <a:spcBef>
                <a:spcPts val="0"/>
              </a:spcBef>
              <a:spcAft>
                <a:spcPts val="0"/>
              </a:spcAft>
              <a:buNone/>
            </a:pPr>
            <a:r>
              <a:rPr i="1" lang="en" sz="1000">
                <a:solidFill>
                  <a:schemeClr val="lt1"/>
                </a:solidFill>
              </a:rPr>
              <a:t>Codex Vaticanus 3738, fol. 4v</a:t>
            </a:r>
            <a:endParaRPr i="1" sz="1000">
              <a:solidFill>
                <a:schemeClr val="lt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DAF8"/>
        </a:solidFill>
      </p:bgPr>
    </p:bg>
    <p:spTree>
      <p:nvGrpSpPr>
        <p:cNvPr id="130" name="Shape 130"/>
        <p:cNvGrpSpPr/>
        <p:nvPr/>
      </p:nvGrpSpPr>
      <p:grpSpPr>
        <a:xfrm>
          <a:off x="0" y="0"/>
          <a:ext cx="0" cy="0"/>
          <a:chOff x="0" y="0"/>
          <a:chExt cx="0" cy="0"/>
        </a:xfrm>
      </p:grpSpPr>
      <p:pic>
        <p:nvPicPr>
          <p:cNvPr id="131" name="Google Shape;131;p21"/>
          <p:cNvPicPr preferRelativeResize="0"/>
          <p:nvPr/>
        </p:nvPicPr>
        <p:blipFill>
          <a:blip r:embed="rId3">
            <a:alphaModFix/>
          </a:blip>
          <a:stretch>
            <a:fillRect/>
          </a:stretch>
        </p:blipFill>
        <p:spPr>
          <a:xfrm>
            <a:off x="5934063" y="0"/>
            <a:ext cx="3209925" cy="4876800"/>
          </a:xfrm>
          <a:prstGeom prst="rect">
            <a:avLst/>
          </a:prstGeom>
          <a:noFill/>
          <a:ln>
            <a:noFill/>
          </a:ln>
        </p:spPr>
      </p:pic>
      <p:sp>
        <p:nvSpPr>
          <p:cNvPr id="132" name="Google Shape;132;p21"/>
          <p:cNvSpPr txBox="1"/>
          <p:nvPr/>
        </p:nvSpPr>
        <p:spPr>
          <a:xfrm>
            <a:off x="85025" y="0"/>
            <a:ext cx="5252100" cy="514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800">
                <a:solidFill>
                  <a:schemeClr val="dk1"/>
                </a:solidFill>
              </a:rPr>
              <a:t>Viracocha</a:t>
            </a:r>
            <a:endParaRPr b="1" sz="4800"/>
          </a:p>
          <a:p>
            <a:pPr indent="0" lvl="0" marL="0" rtl="0" algn="l">
              <a:spcBef>
                <a:spcPts val="0"/>
              </a:spcBef>
              <a:spcAft>
                <a:spcPts val="0"/>
              </a:spcAft>
              <a:buNone/>
            </a:pPr>
            <a:r>
              <a:t/>
            </a:r>
            <a:endParaRPr sz="1300"/>
          </a:p>
          <a:p>
            <a:pPr indent="0" lvl="0" marL="0" rtl="0" algn="l">
              <a:spcBef>
                <a:spcPts val="0"/>
              </a:spcBef>
              <a:spcAft>
                <a:spcPts val="0"/>
              </a:spcAft>
              <a:buClr>
                <a:schemeClr val="dk1"/>
              </a:buClr>
              <a:buSzPts val="1100"/>
              <a:buFont typeface="Arial"/>
              <a:buNone/>
            </a:pPr>
            <a:r>
              <a:rPr lang="en" sz="1300"/>
              <a:t>rose from Lake Titicaca during the time of darkness to bring forth light.  He made the sun, moon, and the stars. He made mankind by breathing into stones, but his first creation were brainless giants that displeased him. So, he destroyed them with a flood and made humans, beings who were better than the giants, from smaller stones. After creating them, they were scattered all over the world.</a:t>
            </a:r>
            <a:endParaRPr sz="1300"/>
          </a:p>
          <a:p>
            <a:pPr indent="0" lvl="0" marL="0" rtl="0" algn="l">
              <a:spcBef>
                <a:spcPts val="0"/>
              </a:spcBef>
              <a:spcAft>
                <a:spcPts val="0"/>
              </a:spcAft>
              <a:buClr>
                <a:schemeClr val="dk1"/>
              </a:buClr>
              <a:buSzPts val="1100"/>
              <a:buFont typeface="Arial"/>
              <a:buNone/>
            </a:pPr>
            <a:r>
              <a:t/>
            </a:r>
            <a:endParaRPr sz="1300"/>
          </a:p>
          <a:p>
            <a:pPr indent="0" lvl="0" marL="0" rtl="0" algn="l">
              <a:spcBef>
                <a:spcPts val="0"/>
              </a:spcBef>
              <a:spcAft>
                <a:spcPts val="0"/>
              </a:spcAft>
              <a:buNone/>
            </a:pPr>
            <a:r>
              <a:rPr lang="en" sz="1300"/>
              <a:t>He had one son, Inti, and two daughters, Mama Killa and Pachamama, He destroyed the people around Lake Titicaca with a Great Flood called Unu Pachakuti, lasting 60 days and 60 nights, saving two to bring civilization to the rest of the world. These two beings are Manco Cápac, the son of Inti (sometimes taken as the son of Viracocha), which name means "splendid foundation", and Mama Uqllu, which means "mother fertility". </a:t>
            </a:r>
            <a:r>
              <a:rPr lang="en" sz="1300"/>
              <a:t>After the Great Flood, Viracocha’s sons </a:t>
            </a:r>
            <a:r>
              <a:rPr lang="en" sz="1300"/>
              <a:t>Imaymana and Tocapo gave names to all the trees, flowers, fruits, and herbs.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rPr lang="en" sz="1300"/>
              <a:t>The word "Viracocha" literally means "Sea Foam." </a:t>
            </a:r>
            <a:endParaRPr sz="1300"/>
          </a:p>
        </p:txBody>
      </p:sp>
      <p:pic>
        <p:nvPicPr>
          <p:cNvPr id="133" name="Google Shape;133;p21"/>
          <p:cNvPicPr preferRelativeResize="0"/>
          <p:nvPr/>
        </p:nvPicPr>
        <p:blipFill>
          <a:blip r:embed="rId4">
            <a:alphaModFix/>
          </a:blip>
          <a:stretch>
            <a:fillRect/>
          </a:stretch>
        </p:blipFill>
        <p:spPr>
          <a:xfrm>
            <a:off x="5576000" y="0"/>
            <a:ext cx="3568000" cy="3920198"/>
          </a:xfrm>
          <a:prstGeom prst="rect">
            <a:avLst/>
          </a:prstGeom>
          <a:noFill/>
          <a:ln>
            <a:noFill/>
          </a:ln>
        </p:spPr>
      </p:pic>
      <p:pic>
        <p:nvPicPr>
          <p:cNvPr id="134" name="Google Shape;134;p21"/>
          <p:cNvPicPr preferRelativeResize="0"/>
          <p:nvPr/>
        </p:nvPicPr>
        <p:blipFill>
          <a:blip r:embed="rId5">
            <a:alphaModFix/>
          </a:blip>
          <a:stretch>
            <a:fillRect/>
          </a:stretch>
        </p:blipFill>
        <p:spPr>
          <a:xfrm>
            <a:off x="5460451" y="0"/>
            <a:ext cx="3683550" cy="4458651"/>
          </a:xfrm>
          <a:prstGeom prst="rect">
            <a:avLst/>
          </a:prstGeom>
          <a:noFill/>
          <a:ln>
            <a:noFill/>
          </a:ln>
        </p:spPr>
      </p:pic>
      <p:pic>
        <p:nvPicPr>
          <p:cNvPr id="135" name="Google Shape;135;p21"/>
          <p:cNvPicPr preferRelativeResize="0"/>
          <p:nvPr/>
        </p:nvPicPr>
        <p:blipFill>
          <a:blip r:embed="rId6">
            <a:alphaModFix/>
          </a:blip>
          <a:stretch>
            <a:fillRect/>
          </a:stretch>
        </p:blipFill>
        <p:spPr>
          <a:xfrm>
            <a:off x="5460450" y="3659245"/>
            <a:ext cx="3683550" cy="148425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